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2" r:id="rId3"/>
    <p:sldId id="281" r:id="rId4"/>
    <p:sldId id="280" r:id="rId5"/>
    <p:sldId id="273" r:id="rId6"/>
    <p:sldId id="256" r:id="rId7"/>
    <p:sldId id="257" r:id="rId8"/>
    <p:sldId id="258" r:id="rId9"/>
    <p:sldId id="283" r:id="rId10"/>
    <p:sldId id="282" r:id="rId11"/>
    <p:sldId id="259" r:id="rId12"/>
    <p:sldId id="260" r:id="rId13"/>
    <p:sldId id="261" r:id="rId14"/>
    <p:sldId id="267" r:id="rId15"/>
    <p:sldId id="268" r:id="rId16"/>
    <p:sldId id="269" r:id="rId17"/>
    <p:sldId id="270" r:id="rId18"/>
    <p:sldId id="271" r:id="rId19"/>
    <p:sldId id="275" r:id="rId20"/>
    <p:sldId id="276" r:id="rId21"/>
    <p:sldId id="277" r:id="rId22"/>
    <p:sldId id="278" r:id="rId23"/>
    <p:sldId id="279" r:id="rId24"/>
    <p:sldId id="274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9" r:id="rId67"/>
    <p:sldId id="330" r:id="rId68"/>
    <p:sldId id="331" r:id="rId69"/>
    <p:sldId id="262" r:id="rId70"/>
    <p:sldId id="263" r:id="rId71"/>
    <p:sldId id="264" r:id="rId72"/>
    <p:sldId id="265" r:id="rId73"/>
    <p:sldId id="266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288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296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92" y="7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presProps" Target="presProp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32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3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6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28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15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56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8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212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58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916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7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837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4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28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12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71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237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39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43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84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7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0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42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9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0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7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36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EF68B-86CA-44B5-B926-5151D3AD0CDE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FCF17-60FD-472A-A1A5-0C41CADC1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2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9C9595E-7AB4-470F-9088-D6A6BC03B0ED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38EBD1E-184E-43BD-8F70-682A71A81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1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21" Type="http://schemas.openxmlformats.org/officeDocument/2006/relationships/image" Target="../media/image232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44.png"/><Relationship Id="rId38" Type="http://schemas.openxmlformats.org/officeDocument/2006/relationships/image" Target="../media/image249.png"/><Relationship Id="rId2" Type="http://schemas.openxmlformats.org/officeDocument/2006/relationships/image" Target="../media/image109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43.png"/><Relationship Id="rId37" Type="http://schemas.openxmlformats.org/officeDocument/2006/relationships/image" Target="../media/image248.png"/><Relationship Id="rId5" Type="http://schemas.openxmlformats.org/officeDocument/2006/relationships/image" Target="../media/image112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47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42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46.png"/><Relationship Id="rId8" Type="http://schemas.openxmlformats.org/officeDocument/2006/relationships/image" Target="../media/image219.png"/><Relationship Id="rId3" Type="http://schemas.openxmlformats.org/officeDocument/2006/relationships/image" Target="../media/image110.png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21" Type="http://schemas.openxmlformats.org/officeDocument/2006/relationships/image" Target="../media/image232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50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54.png"/><Relationship Id="rId38" Type="http://schemas.openxmlformats.org/officeDocument/2006/relationships/image" Target="../media/image249.png"/><Relationship Id="rId2" Type="http://schemas.openxmlformats.org/officeDocument/2006/relationships/image" Target="../media/image109.png"/><Relationship Id="rId16" Type="http://schemas.openxmlformats.org/officeDocument/2006/relationships/image" Target="../media/image227.png"/><Relationship Id="rId20" Type="http://schemas.openxmlformats.org/officeDocument/2006/relationships/image" Target="../media/image251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53.png"/><Relationship Id="rId37" Type="http://schemas.openxmlformats.org/officeDocument/2006/relationships/image" Target="../media/image257.png"/><Relationship Id="rId5" Type="http://schemas.openxmlformats.org/officeDocument/2006/relationships/image" Target="../media/image112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56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52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55.png"/><Relationship Id="rId8" Type="http://schemas.openxmlformats.org/officeDocument/2006/relationships/image" Target="../media/image219.png"/><Relationship Id="rId3" Type="http://schemas.openxmlformats.org/officeDocument/2006/relationships/image" Target="../media/image110.png"/></Relationships>
</file>

<file path=ppt/slides/_rels/slide1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21" Type="http://schemas.openxmlformats.org/officeDocument/2006/relationships/image" Target="../media/image259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58.png"/><Relationship Id="rId17" Type="http://schemas.openxmlformats.org/officeDocument/2006/relationships/image" Target="../media/image228.png"/><Relationship Id="rId25" Type="http://schemas.openxmlformats.org/officeDocument/2006/relationships/image" Target="../media/image260.png"/><Relationship Id="rId33" Type="http://schemas.openxmlformats.org/officeDocument/2006/relationships/image" Target="../media/image254.png"/><Relationship Id="rId38" Type="http://schemas.openxmlformats.org/officeDocument/2006/relationships/image" Target="../media/image249.png"/><Relationship Id="rId2" Type="http://schemas.openxmlformats.org/officeDocument/2006/relationships/image" Target="../media/image109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62.png"/><Relationship Id="rId37" Type="http://schemas.openxmlformats.org/officeDocument/2006/relationships/image" Target="../media/image265.png"/><Relationship Id="rId5" Type="http://schemas.openxmlformats.org/officeDocument/2006/relationships/image" Target="../media/image112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64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61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63.png"/><Relationship Id="rId8" Type="http://schemas.openxmlformats.org/officeDocument/2006/relationships/image" Target="../media/image219.png"/><Relationship Id="rId3" Type="http://schemas.openxmlformats.org/officeDocument/2006/relationships/image" Target="../media/image110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26" Type="http://schemas.openxmlformats.org/officeDocument/2006/relationships/image" Target="../media/image269.png"/><Relationship Id="rId3" Type="http://schemas.openxmlformats.org/officeDocument/2006/relationships/image" Target="../media/image219.png"/><Relationship Id="rId21" Type="http://schemas.openxmlformats.org/officeDocument/2006/relationships/image" Target="../media/image237.png"/><Relationship Id="rId7" Type="http://schemas.openxmlformats.org/officeDocument/2006/relationships/image" Target="../media/image258.png"/><Relationship Id="rId12" Type="http://schemas.openxmlformats.org/officeDocument/2006/relationships/image" Target="../media/image228.png"/><Relationship Id="rId17" Type="http://schemas.openxmlformats.org/officeDocument/2006/relationships/image" Target="../media/image267.png"/><Relationship Id="rId25" Type="http://schemas.openxmlformats.org/officeDocument/2006/relationships/image" Target="../media/image241.png"/><Relationship Id="rId33" Type="http://schemas.openxmlformats.org/officeDocument/2006/relationships/image" Target="../media/image249.png"/><Relationship Id="rId2" Type="http://schemas.openxmlformats.org/officeDocument/2006/relationships/image" Target="../media/image218.png"/><Relationship Id="rId16" Type="http://schemas.openxmlformats.org/officeDocument/2006/relationships/image" Target="../media/image259.png"/><Relationship Id="rId20" Type="http://schemas.openxmlformats.org/officeDocument/2006/relationships/image" Target="../media/image268.png"/><Relationship Id="rId29" Type="http://schemas.openxmlformats.org/officeDocument/2006/relationships/image" Target="../media/image2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2.png"/><Relationship Id="rId11" Type="http://schemas.openxmlformats.org/officeDocument/2006/relationships/image" Target="../media/image227.png"/><Relationship Id="rId24" Type="http://schemas.openxmlformats.org/officeDocument/2006/relationships/image" Target="../media/image240.png"/><Relationship Id="rId32" Type="http://schemas.openxmlformats.org/officeDocument/2006/relationships/image" Target="../media/image273.png"/><Relationship Id="rId5" Type="http://schemas.openxmlformats.org/officeDocument/2006/relationships/image" Target="../media/image221.png"/><Relationship Id="rId15" Type="http://schemas.openxmlformats.org/officeDocument/2006/relationships/image" Target="../media/image266.png"/><Relationship Id="rId23" Type="http://schemas.openxmlformats.org/officeDocument/2006/relationships/image" Target="../media/image239.png"/><Relationship Id="rId28" Type="http://schemas.openxmlformats.org/officeDocument/2006/relationships/image" Target="../media/image254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31" Type="http://schemas.openxmlformats.org/officeDocument/2006/relationships/image" Target="../media/image272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0.png"/><Relationship Id="rId22" Type="http://schemas.openxmlformats.org/officeDocument/2006/relationships/image" Target="../media/image238.png"/><Relationship Id="rId27" Type="http://schemas.openxmlformats.org/officeDocument/2006/relationships/image" Target="../media/image270.png"/><Relationship Id="rId30" Type="http://schemas.openxmlformats.org/officeDocument/2006/relationships/image" Target="../media/image271.png"/><Relationship Id="rId8" Type="http://schemas.openxmlformats.org/officeDocument/2006/relationships/image" Target="../media/image224.png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21" Type="http://schemas.openxmlformats.org/officeDocument/2006/relationships/image" Target="../media/image259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50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54.png"/><Relationship Id="rId38" Type="http://schemas.openxmlformats.org/officeDocument/2006/relationships/image" Target="../media/image249.png"/><Relationship Id="rId2" Type="http://schemas.openxmlformats.org/officeDocument/2006/relationships/image" Target="../media/image109.png"/><Relationship Id="rId16" Type="http://schemas.openxmlformats.org/officeDocument/2006/relationships/image" Target="../media/image227.png"/><Relationship Id="rId20" Type="http://schemas.openxmlformats.org/officeDocument/2006/relationships/image" Target="../media/image274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76.png"/><Relationship Id="rId37" Type="http://schemas.openxmlformats.org/officeDocument/2006/relationships/image" Target="../media/image279.png"/><Relationship Id="rId5" Type="http://schemas.openxmlformats.org/officeDocument/2006/relationships/image" Target="../media/image112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78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75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67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77.png"/><Relationship Id="rId8" Type="http://schemas.openxmlformats.org/officeDocument/2006/relationships/image" Target="../media/image219.png"/><Relationship Id="rId3" Type="http://schemas.openxmlformats.org/officeDocument/2006/relationships/image" Target="../media/image110.png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21" Type="http://schemas.openxmlformats.org/officeDocument/2006/relationships/image" Target="../media/image259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50.png"/><Relationship Id="rId17" Type="http://schemas.openxmlformats.org/officeDocument/2006/relationships/image" Target="../media/image228.png"/><Relationship Id="rId25" Type="http://schemas.openxmlformats.org/officeDocument/2006/relationships/image" Target="../media/image282.png"/><Relationship Id="rId33" Type="http://schemas.openxmlformats.org/officeDocument/2006/relationships/image" Target="../media/image254.png"/><Relationship Id="rId38" Type="http://schemas.openxmlformats.org/officeDocument/2006/relationships/image" Target="../media/image249.png"/><Relationship Id="rId2" Type="http://schemas.openxmlformats.org/officeDocument/2006/relationships/image" Target="../media/image109.png"/><Relationship Id="rId16" Type="http://schemas.openxmlformats.org/officeDocument/2006/relationships/image" Target="../media/image227.png"/><Relationship Id="rId20" Type="http://schemas.openxmlformats.org/officeDocument/2006/relationships/image" Target="../media/image281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84.png"/><Relationship Id="rId37" Type="http://schemas.openxmlformats.org/officeDocument/2006/relationships/image" Target="../media/image287.png"/><Relationship Id="rId5" Type="http://schemas.openxmlformats.org/officeDocument/2006/relationships/image" Target="../media/image112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86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83.png"/><Relationship Id="rId4" Type="http://schemas.openxmlformats.org/officeDocument/2006/relationships/image" Target="../media/image111.png"/><Relationship Id="rId9" Type="http://schemas.openxmlformats.org/officeDocument/2006/relationships/image" Target="../media/image280.png"/><Relationship Id="rId14" Type="http://schemas.openxmlformats.org/officeDocument/2006/relationships/image" Target="../media/image225.png"/><Relationship Id="rId22" Type="http://schemas.openxmlformats.org/officeDocument/2006/relationships/image" Target="../media/image267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85.png"/><Relationship Id="rId8" Type="http://schemas.openxmlformats.org/officeDocument/2006/relationships/image" Target="../media/image219.png"/><Relationship Id="rId3" Type="http://schemas.openxmlformats.org/officeDocument/2006/relationships/image" Target="../media/image110.png"/></Relationships>
</file>

<file path=ppt/slides/_rels/slide1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21" Type="http://schemas.openxmlformats.org/officeDocument/2006/relationships/image" Target="../media/image259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54.png"/><Relationship Id="rId38" Type="http://schemas.openxmlformats.org/officeDocument/2006/relationships/image" Target="../media/image249.png"/><Relationship Id="rId2" Type="http://schemas.openxmlformats.org/officeDocument/2006/relationships/image" Target="../media/image109.png"/><Relationship Id="rId16" Type="http://schemas.openxmlformats.org/officeDocument/2006/relationships/image" Target="../media/image227.png"/><Relationship Id="rId20" Type="http://schemas.openxmlformats.org/officeDocument/2006/relationships/image" Target="../media/image289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288.png"/><Relationship Id="rId24" Type="http://schemas.openxmlformats.org/officeDocument/2006/relationships/image" Target="../media/image235.png"/><Relationship Id="rId32" Type="http://schemas.openxmlformats.org/officeDocument/2006/relationships/image" Target="../media/image291.png"/><Relationship Id="rId37" Type="http://schemas.openxmlformats.org/officeDocument/2006/relationships/image" Target="../media/image294.png"/><Relationship Id="rId5" Type="http://schemas.openxmlformats.org/officeDocument/2006/relationships/image" Target="../media/image112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93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90.png"/><Relationship Id="rId4" Type="http://schemas.openxmlformats.org/officeDocument/2006/relationships/image" Target="../media/image111.png"/><Relationship Id="rId9" Type="http://schemas.openxmlformats.org/officeDocument/2006/relationships/image" Target="../media/image280.png"/><Relationship Id="rId14" Type="http://schemas.openxmlformats.org/officeDocument/2006/relationships/image" Target="../media/image225.png"/><Relationship Id="rId22" Type="http://schemas.openxmlformats.org/officeDocument/2006/relationships/image" Target="../media/image267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92.png"/><Relationship Id="rId8" Type="http://schemas.openxmlformats.org/officeDocument/2006/relationships/image" Target="../media/image219.png"/><Relationship Id="rId3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21" Type="http://schemas.openxmlformats.org/officeDocument/2006/relationships/image" Target="../media/image259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50.png"/><Relationship Id="rId17" Type="http://schemas.openxmlformats.org/officeDocument/2006/relationships/image" Target="../media/image228.png"/><Relationship Id="rId25" Type="http://schemas.openxmlformats.org/officeDocument/2006/relationships/image" Target="../media/image296.png"/><Relationship Id="rId33" Type="http://schemas.openxmlformats.org/officeDocument/2006/relationships/image" Target="../media/image254.png"/><Relationship Id="rId38" Type="http://schemas.openxmlformats.org/officeDocument/2006/relationships/image" Target="../media/image249.png"/><Relationship Id="rId2" Type="http://schemas.openxmlformats.org/officeDocument/2006/relationships/image" Target="../media/image109.png"/><Relationship Id="rId16" Type="http://schemas.openxmlformats.org/officeDocument/2006/relationships/image" Target="../media/image227.png"/><Relationship Id="rId20" Type="http://schemas.openxmlformats.org/officeDocument/2006/relationships/image" Target="../media/image295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288.png"/><Relationship Id="rId24" Type="http://schemas.openxmlformats.org/officeDocument/2006/relationships/image" Target="../media/image235.png"/><Relationship Id="rId32" Type="http://schemas.openxmlformats.org/officeDocument/2006/relationships/image" Target="../media/image297.png"/><Relationship Id="rId37" Type="http://schemas.openxmlformats.org/officeDocument/2006/relationships/image" Target="../media/image300.png"/><Relationship Id="rId5" Type="http://schemas.openxmlformats.org/officeDocument/2006/relationships/image" Target="../media/image112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99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75.png"/><Relationship Id="rId4" Type="http://schemas.openxmlformats.org/officeDocument/2006/relationships/image" Target="../media/image111.png"/><Relationship Id="rId9" Type="http://schemas.openxmlformats.org/officeDocument/2006/relationships/image" Target="../media/image280.png"/><Relationship Id="rId14" Type="http://schemas.openxmlformats.org/officeDocument/2006/relationships/image" Target="../media/image225.png"/><Relationship Id="rId22" Type="http://schemas.openxmlformats.org/officeDocument/2006/relationships/image" Target="../media/image267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98.png"/><Relationship Id="rId8" Type="http://schemas.openxmlformats.org/officeDocument/2006/relationships/image" Target="../media/image219.png"/><Relationship Id="rId3" Type="http://schemas.openxmlformats.org/officeDocument/2006/relationships/image" Target="../media/image110.pn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21" Type="http://schemas.openxmlformats.org/officeDocument/2006/relationships/image" Target="../media/image259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50.png"/><Relationship Id="rId17" Type="http://schemas.openxmlformats.org/officeDocument/2006/relationships/image" Target="../media/image228.png"/><Relationship Id="rId25" Type="http://schemas.openxmlformats.org/officeDocument/2006/relationships/image" Target="../media/image302.png"/><Relationship Id="rId33" Type="http://schemas.openxmlformats.org/officeDocument/2006/relationships/image" Target="../media/image254.png"/><Relationship Id="rId38" Type="http://schemas.openxmlformats.org/officeDocument/2006/relationships/image" Target="../media/image249.png"/><Relationship Id="rId2" Type="http://schemas.openxmlformats.org/officeDocument/2006/relationships/image" Target="../media/image109.png"/><Relationship Id="rId16" Type="http://schemas.openxmlformats.org/officeDocument/2006/relationships/image" Target="../media/image227.png"/><Relationship Id="rId20" Type="http://schemas.openxmlformats.org/officeDocument/2006/relationships/image" Target="../media/image301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288.png"/><Relationship Id="rId24" Type="http://schemas.openxmlformats.org/officeDocument/2006/relationships/image" Target="../media/image235.png"/><Relationship Id="rId32" Type="http://schemas.openxmlformats.org/officeDocument/2006/relationships/image" Target="../media/image304.png"/><Relationship Id="rId37" Type="http://schemas.openxmlformats.org/officeDocument/2006/relationships/image" Target="../media/image306.png"/><Relationship Id="rId5" Type="http://schemas.openxmlformats.org/officeDocument/2006/relationships/image" Target="../media/image112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99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303.png"/><Relationship Id="rId4" Type="http://schemas.openxmlformats.org/officeDocument/2006/relationships/image" Target="../media/image111.png"/><Relationship Id="rId9" Type="http://schemas.openxmlformats.org/officeDocument/2006/relationships/image" Target="../media/image280.png"/><Relationship Id="rId14" Type="http://schemas.openxmlformats.org/officeDocument/2006/relationships/image" Target="../media/image225.png"/><Relationship Id="rId22" Type="http://schemas.openxmlformats.org/officeDocument/2006/relationships/image" Target="../media/image267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305.png"/><Relationship Id="rId8" Type="http://schemas.openxmlformats.org/officeDocument/2006/relationships/image" Target="../media/image219.png"/><Relationship Id="rId3" Type="http://schemas.openxmlformats.org/officeDocument/2006/relationships/image" Target="../media/image11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110.png"/><Relationship Id="rId7" Type="http://schemas.openxmlformats.org/officeDocument/2006/relationships/image" Target="../media/image30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30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3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3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programmingsimplified.com/c/graphics.h/getarccords" TargetMode="External"/><Relationship Id="rId18" Type="http://schemas.openxmlformats.org/officeDocument/2006/relationships/hyperlink" Target="https://www.programmingsimplified.com/c/graphics.h/getmaxcolor" TargetMode="External"/><Relationship Id="rId26" Type="http://schemas.openxmlformats.org/officeDocument/2006/relationships/hyperlink" Target="https://www.programmingsimplified.com/c/graphics.h/imagesize" TargetMode="External"/><Relationship Id="rId39" Type="http://schemas.openxmlformats.org/officeDocument/2006/relationships/hyperlink" Target="https://www.programmingsimplified.com/c/graphics.h/setbkcolor" TargetMode="External"/><Relationship Id="rId21" Type="http://schemas.openxmlformats.org/officeDocument/2006/relationships/hyperlink" Target="https://www.programmingsimplified.com/c/graphics.h/getpixel" TargetMode="External"/><Relationship Id="rId34" Type="http://schemas.openxmlformats.org/officeDocument/2006/relationships/hyperlink" Target="https://www.programmingsimplified.com/c/graphics.h/pieslice" TargetMode="External"/><Relationship Id="rId42" Type="http://schemas.openxmlformats.org/officeDocument/2006/relationships/hyperlink" Target="https://www.programmingsimplified.com/c/graphics.h/setlinestyle" TargetMode="External"/><Relationship Id="rId7" Type="http://schemas.openxmlformats.org/officeDocument/2006/relationships/hyperlink" Target="https://www.programmingsimplified.com/c/graphics.h/closegraph" TargetMode="External"/><Relationship Id="rId2" Type="http://schemas.openxmlformats.org/officeDocument/2006/relationships/hyperlink" Target="https://www.programmingsimplified.com/c/graphics.h/arc" TargetMode="External"/><Relationship Id="rId16" Type="http://schemas.openxmlformats.org/officeDocument/2006/relationships/hyperlink" Target="https://www.programmingsimplified.com/c/graphics.h/getdrivername" TargetMode="External"/><Relationship Id="rId29" Type="http://schemas.openxmlformats.org/officeDocument/2006/relationships/hyperlink" Target="https://www.programmingsimplified.com/c/graphics.h/linere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programmingsimplified.com/c/graphics.h/cleardevice" TargetMode="External"/><Relationship Id="rId11" Type="http://schemas.openxmlformats.org/officeDocument/2006/relationships/hyperlink" Target="https://www.programmingsimplified.com/c/graphics.h/fillpoly" TargetMode="External"/><Relationship Id="rId24" Type="http://schemas.openxmlformats.org/officeDocument/2006/relationships/hyperlink" Target="https://www.programmingsimplified.com/c/graphics.h/graphdefaults" TargetMode="External"/><Relationship Id="rId32" Type="http://schemas.openxmlformats.org/officeDocument/2006/relationships/hyperlink" Target="https://www.programmingsimplified.com/c/graphics.h/outtext" TargetMode="External"/><Relationship Id="rId37" Type="http://schemas.openxmlformats.org/officeDocument/2006/relationships/hyperlink" Target="https://www.programmingsimplified.com/c/graphics.h/rectangle" TargetMode="External"/><Relationship Id="rId40" Type="http://schemas.openxmlformats.org/officeDocument/2006/relationships/hyperlink" Target="https://www.programmingsimplified.com/c/graphics.h/setcolor" TargetMode="External"/><Relationship Id="rId45" Type="http://schemas.openxmlformats.org/officeDocument/2006/relationships/hyperlink" Target="https://www.programmingsimplified.com/c/graphics.h/textheight" TargetMode="External"/><Relationship Id="rId5" Type="http://schemas.openxmlformats.org/officeDocument/2006/relationships/hyperlink" Target="https://www.programmingsimplified.com/c/graphics.h/circle" TargetMode="External"/><Relationship Id="rId15" Type="http://schemas.openxmlformats.org/officeDocument/2006/relationships/hyperlink" Target="https://www.programmingsimplified.com/c/graphics.h/getcolor" TargetMode="External"/><Relationship Id="rId23" Type="http://schemas.openxmlformats.org/officeDocument/2006/relationships/hyperlink" Target="https://www.programmingsimplified.com/c/graphics.h/gety" TargetMode="External"/><Relationship Id="rId28" Type="http://schemas.openxmlformats.org/officeDocument/2006/relationships/hyperlink" Target="https://www.programmingsimplified.com/c/graphics.h/lineto" TargetMode="External"/><Relationship Id="rId36" Type="http://schemas.openxmlformats.org/officeDocument/2006/relationships/hyperlink" Target="https://www.programmingsimplified.com/c/graphics.h/putpixel" TargetMode="External"/><Relationship Id="rId10" Type="http://schemas.openxmlformats.org/officeDocument/2006/relationships/hyperlink" Target="https://www.programmingsimplified.com/c/graphics.h/fillellipse" TargetMode="External"/><Relationship Id="rId19" Type="http://schemas.openxmlformats.org/officeDocument/2006/relationships/hyperlink" Target="https://www.programmingsimplified.com/c/graphics.h/getmaxx" TargetMode="External"/><Relationship Id="rId31" Type="http://schemas.openxmlformats.org/officeDocument/2006/relationships/hyperlink" Target="https://www.programmingsimplified.com/c/graphics.h/moverel" TargetMode="External"/><Relationship Id="rId44" Type="http://schemas.openxmlformats.org/officeDocument/2006/relationships/hyperlink" Target="https://www.programmingsimplified.com/c/graphics.h/setviewport" TargetMode="External"/><Relationship Id="rId4" Type="http://schemas.openxmlformats.org/officeDocument/2006/relationships/hyperlink" Target="https://www.programmingsimplified.com/c/graphics.h/bar3d" TargetMode="External"/><Relationship Id="rId9" Type="http://schemas.openxmlformats.org/officeDocument/2006/relationships/hyperlink" Target="https://www.programmingsimplified.com/c/graphics.h/ellipse" TargetMode="External"/><Relationship Id="rId14" Type="http://schemas.openxmlformats.org/officeDocument/2006/relationships/hyperlink" Target="https://www.programmingsimplified.com/c/graphics.h/getbkcolor" TargetMode="External"/><Relationship Id="rId22" Type="http://schemas.openxmlformats.org/officeDocument/2006/relationships/hyperlink" Target="https://www.programmingsimplified.com/c/graphics.h/getx" TargetMode="External"/><Relationship Id="rId27" Type="http://schemas.openxmlformats.org/officeDocument/2006/relationships/hyperlink" Target="https://www.programmingsimplified.com/c/graphics.h/line" TargetMode="External"/><Relationship Id="rId30" Type="http://schemas.openxmlformats.org/officeDocument/2006/relationships/hyperlink" Target="https://www.programmingsimplified.com/c/graphics.h/moveto" TargetMode="External"/><Relationship Id="rId35" Type="http://schemas.openxmlformats.org/officeDocument/2006/relationships/hyperlink" Target="https://www.programmingsimplified.com/c/graphics.h/putimage" TargetMode="External"/><Relationship Id="rId43" Type="http://schemas.openxmlformats.org/officeDocument/2006/relationships/hyperlink" Target="https://www.programmingsimplified.com/c/graphics.h/settextstyle" TargetMode="External"/><Relationship Id="rId8" Type="http://schemas.openxmlformats.org/officeDocument/2006/relationships/hyperlink" Target="https://www.programmingsimplified.com/c/graphics.h/drawpoly" TargetMode="External"/><Relationship Id="rId3" Type="http://schemas.openxmlformats.org/officeDocument/2006/relationships/hyperlink" Target="https://www.programmingsimplified.com/c/graphics.h/bar" TargetMode="External"/><Relationship Id="rId12" Type="http://schemas.openxmlformats.org/officeDocument/2006/relationships/hyperlink" Target="https://www.programmingsimplified.com/c/graphics.h/floodfill" TargetMode="External"/><Relationship Id="rId17" Type="http://schemas.openxmlformats.org/officeDocument/2006/relationships/hyperlink" Target="https://www.programmingsimplified.com/c/graphics.h/getimage" TargetMode="External"/><Relationship Id="rId25" Type="http://schemas.openxmlformats.org/officeDocument/2006/relationships/hyperlink" Target="https://www.programmingsimplified.com/c/graphics.h/grapherrormsg" TargetMode="External"/><Relationship Id="rId33" Type="http://schemas.openxmlformats.org/officeDocument/2006/relationships/hyperlink" Target="https://www.programmingsimplified.com/c/graphics.h/outtextxy" TargetMode="External"/><Relationship Id="rId38" Type="http://schemas.openxmlformats.org/officeDocument/2006/relationships/hyperlink" Target="https://www.programmingsimplified.com/c/graphics.h/sector" TargetMode="External"/><Relationship Id="rId46" Type="http://schemas.openxmlformats.org/officeDocument/2006/relationships/hyperlink" Target="https://www.programmingsimplified.com/c/graphics.h/textwidth" TargetMode="External"/><Relationship Id="rId20" Type="http://schemas.openxmlformats.org/officeDocument/2006/relationships/hyperlink" Target="https://www.programmingsimplified.com/c/graphics.h/getmaxy" TargetMode="External"/><Relationship Id="rId41" Type="http://schemas.openxmlformats.org/officeDocument/2006/relationships/hyperlink" Target="https://www.programmingsimplified.com/c/graphics.h/setfillstyl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0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1.png"/><Relationship Id="rId7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g"/><Relationship Id="rId5" Type="http://schemas.openxmlformats.org/officeDocument/2006/relationships/image" Target="../media/image107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119.png"/><Relationship Id="rId5" Type="http://schemas.openxmlformats.org/officeDocument/2006/relationships/image" Target="../media/image112.png"/><Relationship Id="rId10" Type="http://schemas.openxmlformats.org/officeDocument/2006/relationships/image" Target="../media/image118.png"/><Relationship Id="rId4" Type="http://schemas.openxmlformats.org/officeDocument/2006/relationships/image" Target="../media/image111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10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129.png"/><Relationship Id="rId5" Type="http://schemas.openxmlformats.org/officeDocument/2006/relationships/image" Target="../media/image112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11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10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137.png"/><Relationship Id="rId5" Type="http://schemas.openxmlformats.org/officeDocument/2006/relationships/image" Target="../media/image112.png"/><Relationship Id="rId10" Type="http://schemas.openxmlformats.org/officeDocument/2006/relationships/image" Target="../media/image136.png"/><Relationship Id="rId4" Type="http://schemas.openxmlformats.org/officeDocument/2006/relationships/image" Target="../media/image111.png"/><Relationship Id="rId9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39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10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144.png"/><Relationship Id="rId5" Type="http://schemas.openxmlformats.org/officeDocument/2006/relationships/image" Target="../media/image112.png"/><Relationship Id="rId10" Type="http://schemas.openxmlformats.org/officeDocument/2006/relationships/image" Target="../media/image143.png"/><Relationship Id="rId4" Type="http://schemas.openxmlformats.org/officeDocument/2006/relationships/image" Target="../media/image111.png"/><Relationship Id="rId9" Type="http://schemas.openxmlformats.org/officeDocument/2006/relationships/image" Target="../media/image142.png"/><Relationship Id="rId14" Type="http://schemas.openxmlformats.org/officeDocument/2006/relationships/image" Target="../media/image14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10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152.png"/><Relationship Id="rId5" Type="http://schemas.openxmlformats.org/officeDocument/2006/relationships/image" Target="../media/image112.png"/><Relationship Id="rId10" Type="http://schemas.openxmlformats.org/officeDocument/2006/relationships/image" Target="../media/image151.png"/><Relationship Id="rId4" Type="http://schemas.openxmlformats.org/officeDocument/2006/relationships/image" Target="../media/image111.png"/><Relationship Id="rId9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5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110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109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112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11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10.png"/><Relationship Id="rId7" Type="http://schemas.openxmlformats.org/officeDocument/2006/relationships/image" Target="../media/image17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10.png"/><Relationship Id="rId7" Type="http://schemas.openxmlformats.org/officeDocument/2006/relationships/image" Target="../media/image19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Some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038"/>
            <a:ext cx="10695039" cy="64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858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9703" y="2729483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80203" y="396557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5403" y="427037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5003" y="427037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6723" y="2516123"/>
            <a:ext cx="38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4606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9703" y="2697479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5403" y="3842994"/>
            <a:ext cx="429895" cy="635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0" marR="5080" lvl="0" indent="0" algn="r" defTabSz="45720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6723" y="2484120"/>
            <a:ext cx="381000" cy="304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3370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75988" y="3151632"/>
            <a:ext cx="2417064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64963" y="4388611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01483" y="2939795"/>
            <a:ext cx="38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3189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4944" y="2845307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30440" y="2631948"/>
            <a:ext cx="38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3629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468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Algorithm: 4</a:t>
            </a:r>
            <a:r>
              <a:rPr sz="3600" b="0" spc="-1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Connected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04694"/>
            <a:ext cx="6018530" cy="403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6285" marR="830580" lvl="0" indent="-744220" algn="l" defTabSz="457200" rtl="0" eaLnBrk="1" fontAlgn="auto" latinLnBrk="0" hangingPunct="1">
              <a:lnSpc>
                <a:spcPct val="1461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boundaryFill(int </a:t>
            </a: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x, 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int </a:t>
            </a:r>
            <a:r>
              <a:rPr kumimoji="0" sz="1800" b="1" i="0" u="heavy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y, 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int fill, int boundary)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getPixel(x,y)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5080" lvl="0" indent="-170815" algn="l" defTabSz="457200" rtl="0" eaLnBrk="1" fontAlgn="auto" latinLnBrk="0" hangingPunct="1">
              <a:lnSpc>
                <a:spcPct val="1462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if(current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&gt; boundary 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current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 &gt; fill) then 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setPixel(x,y,fill)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boundaryFill(x+1,y,fill,boundary)  boundaryFill(x-1,y,fill,boundary)  boundaryFill(x,y+1,fill,boundary)  boundaryFill(x,y-1,fill,boundary)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4644390" lvl="0" indent="286385" algn="l" defTabSz="457200" rtl="0" eaLnBrk="1" fontAlgn="auto" latinLnBrk="0" hangingPunct="1">
              <a:lnSpc>
                <a:spcPct val="1461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</a:t>
            </a:r>
            <a:r>
              <a:rPr kumimoji="0" sz="18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1230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337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Flood Fill</a:t>
            </a:r>
            <a:r>
              <a:rPr sz="3600" b="0" spc="-3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Method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04694"/>
            <a:ext cx="8405495" cy="270827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Modified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1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Boundary Fill</a:t>
            </a:r>
            <a:r>
              <a:rPr kumimoji="0" sz="1800" b="1" i="1" u="heavy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800" b="1" i="1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Method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Basic concept 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 like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Filling.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starting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“seed”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known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be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neighboring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until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encounter 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</a:t>
            </a:r>
            <a:r>
              <a:rPr kumimoji="0" sz="18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4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filled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just like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pouring water 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empty</a:t>
            </a:r>
            <a:r>
              <a:rPr kumimoji="0" sz="18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bucket.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Common example is the </a:t>
            </a:r>
            <a:r>
              <a:rPr kumimoji="0" sz="1800" b="1" i="1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bucket-fill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tool of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MS-Paint.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Method,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also used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games.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40337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2055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Algorithm: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04693"/>
            <a:ext cx="5977890" cy="3836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5080" lvl="0" indent="-127000" algn="l" defTabSz="457200" rtl="0" eaLnBrk="1" fontAlgn="auto" latinLnBrk="0" hangingPunct="1">
              <a:lnSpc>
                <a:spcPct val="12609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heavy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void 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floodFill(int </a:t>
            </a: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x, 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int </a:t>
            </a:r>
            <a:r>
              <a:rPr kumimoji="0" sz="1800" b="1" i="0" u="heavy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y, 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int </a:t>
            </a:r>
            <a:r>
              <a:rPr kumimoji="0" sz="1800" b="1" i="0" u="heavy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fillColor, 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int </a:t>
            </a: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interiorColor)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{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9065" marR="0" lvl="0" indent="0" algn="l" defTabSz="4572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getPixel(x,y,color)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9065" marR="0" lvl="0" indent="0" algn="l" defTabSz="4572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(color==interiorColor)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{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6700" marR="0" lvl="0" indent="0" algn="l" defTabSz="4572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setPixel(x,y,fillColor);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66700" marR="1643380" lvl="0" indent="0" algn="just" defTabSz="457200" rtl="0" eaLnBrk="1" fontAlgn="auto" latinLnBrk="0" hangingPunct="1">
              <a:lnSpc>
                <a:spcPct val="126299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floodFill(x+1,y,fillColor,interiorColor);  floodFill(x-1,y,fillColor,interiorColor);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floodFill(x,y+1,fillColor,interiorColor);  floodFill(x,y-1,fillColor,interiorColor);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39065" marR="0" lvl="0" indent="0" algn="l" defTabSz="4572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}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08049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5200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Flood Fill Method:</a:t>
            </a:r>
            <a:r>
              <a:rPr sz="3600" b="0" spc="-6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45" dirty="0">
                <a:solidFill>
                  <a:srgbClr val="EBEBEB"/>
                </a:solidFill>
                <a:latin typeface="Times New Roman"/>
                <a:cs typeface="Times New Roman"/>
              </a:rPr>
              <a:t>Working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16273" y="3048761"/>
            <a:ext cx="3484245" cy="2322830"/>
          </a:xfrm>
          <a:custGeom>
            <a:avLst/>
            <a:gdLst/>
            <a:ahLst/>
            <a:cxnLst/>
            <a:rect l="l" t="t" r="r" b="b"/>
            <a:pathLst>
              <a:path w="3484245" h="2322829">
                <a:moveTo>
                  <a:pt x="0" y="2322576"/>
                </a:moveTo>
                <a:lnTo>
                  <a:pt x="3483864" y="2322576"/>
                </a:lnTo>
                <a:lnTo>
                  <a:pt x="3483864" y="0"/>
                </a:lnTo>
                <a:lnTo>
                  <a:pt x="0" y="0"/>
                </a:lnTo>
                <a:lnTo>
                  <a:pt x="0" y="2322576"/>
                </a:lnTo>
                <a:close/>
              </a:path>
            </a:pathLst>
          </a:custGeom>
          <a:solidFill>
            <a:srgbClr val="806DB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16273" y="3048761"/>
            <a:ext cx="3484245" cy="2322830"/>
          </a:xfrm>
          <a:custGeom>
            <a:avLst/>
            <a:gdLst/>
            <a:ahLst/>
            <a:cxnLst/>
            <a:rect l="l" t="t" r="r" b="b"/>
            <a:pathLst>
              <a:path w="3484245" h="2322829">
                <a:moveTo>
                  <a:pt x="0" y="2322576"/>
                </a:moveTo>
                <a:lnTo>
                  <a:pt x="3483864" y="2322576"/>
                </a:lnTo>
                <a:lnTo>
                  <a:pt x="3483864" y="0"/>
                </a:lnTo>
                <a:lnTo>
                  <a:pt x="0" y="0"/>
                </a:lnTo>
                <a:lnTo>
                  <a:pt x="0" y="2322576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93385" y="3934205"/>
            <a:ext cx="798830" cy="581025"/>
          </a:xfrm>
          <a:custGeom>
            <a:avLst/>
            <a:gdLst/>
            <a:ahLst/>
            <a:cxnLst/>
            <a:rect l="l" t="t" r="r" b="b"/>
            <a:pathLst>
              <a:path w="798829" h="581025">
                <a:moveTo>
                  <a:pt x="0" y="580644"/>
                </a:moveTo>
                <a:lnTo>
                  <a:pt x="798576" y="580644"/>
                </a:lnTo>
                <a:lnTo>
                  <a:pt x="798576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93385" y="3934205"/>
            <a:ext cx="798830" cy="581025"/>
          </a:xfrm>
          <a:custGeom>
            <a:avLst/>
            <a:gdLst/>
            <a:ahLst/>
            <a:cxnLst/>
            <a:rect l="l" t="t" r="r" b="b"/>
            <a:pathLst>
              <a:path w="798829" h="581025">
                <a:moveTo>
                  <a:pt x="0" y="580644"/>
                </a:moveTo>
                <a:lnTo>
                  <a:pt x="798576" y="580644"/>
                </a:lnTo>
                <a:lnTo>
                  <a:pt x="798576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88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5571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BEBEB"/>
                </a:solidFill>
                <a:latin typeface="Times New Roman"/>
                <a:cs typeface="Times New Roman"/>
              </a:rPr>
              <a:t>Filling </a:t>
            </a:r>
            <a:r>
              <a:rPr sz="3600" spc="-10" dirty="0">
                <a:solidFill>
                  <a:srgbClr val="EBEBEB"/>
                </a:solidFill>
                <a:latin typeface="Times New Roman"/>
                <a:cs typeface="Times New Roman"/>
              </a:rPr>
              <a:t>Irregular</a:t>
            </a:r>
            <a:r>
              <a:rPr sz="3600" spc="-6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EBEBEB"/>
                </a:solidFill>
                <a:latin typeface="Times New Roman"/>
                <a:cs typeface="Times New Roman"/>
              </a:rPr>
              <a:t>Boundaries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193417"/>
            <a:ext cx="6015355" cy="827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marR="5080" lvl="0" indent="-190500" algn="l" defTabSz="457200" rtl="0" eaLnBrk="1" fontAlgn="auto" latinLnBrk="0" hangingPunct="1">
              <a:lnSpc>
                <a:spcPct val="146100"/>
              </a:lnSpc>
              <a:spcBef>
                <a:spcPts val="100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Symbol"/>
              <a:buChar char=""/>
              <a:tabLst>
                <a:tab pos="419100" algn="l"/>
                <a:tab pos="419734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 fill: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expand and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until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reach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3932" y="5130546"/>
            <a:ext cx="6363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ymbol"/>
                <a:ea typeface="+mn-ea"/>
                <a:cs typeface="Symbol"/>
              </a:rPr>
              <a:t>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Flood fill: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expand and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region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while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find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interior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87730" y="5130546"/>
            <a:ext cx="58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02599" y="3184598"/>
            <a:ext cx="2024380" cy="1071880"/>
          </a:xfrm>
          <a:custGeom>
            <a:avLst/>
            <a:gdLst/>
            <a:ahLst/>
            <a:cxnLst/>
            <a:rect l="l" t="t" r="r" b="b"/>
            <a:pathLst>
              <a:path w="2024379" h="1071879">
                <a:moveTo>
                  <a:pt x="268237" y="337873"/>
                </a:moveTo>
                <a:lnTo>
                  <a:pt x="217795" y="301375"/>
                </a:lnTo>
                <a:lnTo>
                  <a:pt x="168969" y="265343"/>
                </a:lnTo>
                <a:lnTo>
                  <a:pt x="123368" y="230243"/>
                </a:lnTo>
                <a:lnTo>
                  <a:pt x="82599" y="196542"/>
                </a:lnTo>
                <a:lnTo>
                  <a:pt x="48270" y="164705"/>
                </a:lnTo>
                <a:lnTo>
                  <a:pt x="21989" y="135200"/>
                </a:lnTo>
                <a:lnTo>
                  <a:pt x="0" y="85047"/>
                </a:lnTo>
                <a:lnTo>
                  <a:pt x="7506" y="65331"/>
                </a:lnTo>
                <a:lnTo>
                  <a:pt x="48356" y="38353"/>
                </a:lnTo>
                <a:lnTo>
                  <a:pt x="119762" y="16832"/>
                </a:lnTo>
                <a:lnTo>
                  <a:pt x="165160" y="8887"/>
                </a:lnTo>
                <a:lnTo>
                  <a:pt x="216080" y="3228"/>
                </a:lnTo>
                <a:lnTo>
                  <a:pt x="271819" y="163"/>
                </a:lnTo>
                <a:lnTo>
                  <a:pt x="331669" y="0"/>
                </a:lnTo>
                <a:lnTo>
                  <a:pt x="394927" y="3045"/>
                </a:lnTo>
                <a:lnTo>
                  <a:pt x="460886" y="9607"/>
                </a:lnTo>
                <a:lnTo>
                  <a:pt x="528841" y="19992"/>
                </a:lnTo>
                <a:lnTo>
                  <a:pt x="566664" y="27961"/>
                </a:lnTo>
                <a:lnTo>
                  <a:pt x="607882" y="38697"/>
                </a:lnTo>
                <a:lnTo>
                  <a:pt x="652108" y="51877"/>
                </a:lnTo>
                <a:lnTo>
                  <a:pt x="698951" y="67176"/>
                </a:lnTo>
                <a:lnTo>
                  <a:pt x="748025" y="84272"/>
                </a:lnTo>
                <a:lnTo>
                  <a:pt x="798940" y="102840"/>
                </a:lnTo>
                <a:lnTo>
                  <a:pt x="851309" y="122556"/>
                </a:lnTo>
                <a:lnTo>
                  <a:pt x="904741" y="143098"/>
                </a:lnTo>
                <a:lnTo>
                  <a:pt x="958849" y="164140"/>
                </a:lnTo>
                <a:lnTo>
                  <a:pt x="1013245" y="185360"/>
                </a:lnTo>
                <a:lnTo>
                  <a:pt x="1067539" y="206433"/>
                </a:lnTo>
                <a:lnTo>
                  <a:pt x="1121344" y="227035"/>
                </a:lnTo>
                <a:lnTo>
                  <a:pt x="1174271" y="246844"/>
                </a:lnTo>
                <a:lnTo>
                  <a:pt x="1225930" y="265535"/>
                </a:lnTo>
                <a:lnTo>
                  <a:pt x="1275935" y="282784"/>
                </a:lnTo>
                <a:lnTo>
                  <a:pt x="1323895" y="298268"/>
                </a:lnTo>
                <a:lnTo>
                  <a:pt x="1369423" y="311662"/>
                </a:lnTo>
                <a:lnTo>
                  <a:pt x="1412131" y="322644"/>
                </a:lnTo>
                <a:lnTo>
                  <a:pt x="1451628" y="330889"/>
                </a:lnTo>
                <a:lnTo>
                  <a:pt x="1519441" y="337873"/>
                </a:lnTo>
                <a:lnTo>
                  <a:pt x="1560660" y="332378"/>
                </a:lnTo>
                <a:lnTo>
                  <a:pt x="1624520" y="293782"/>
                </a:lnTo>
                <a:lnTo>
                  <a:pt x="1648642" y="264256"/>
                </a:lnTo>
                <a:lnTo>
                  <a:pt x="1668547" y="230295"/>
                </a:lnTo>
                <a:lnTo>
                  <a:pt x="1684976" y="193685"/>
                </a:lnTo>
                <a:lnTo>
                  <a:pt x="1698670" y="156215"/>
                </a:lnTo>
                <a:lnTo>
                  <a:pt x="1710369" y="119673"/>
                </a:lnTo>
                <a:lnTo>
                  <a:pt x="1720815" y="85845"/>
                </a:lnTo>
                <a:lnTo>
                  <a:pt x="1730748" y="56520"/>
                </a:lnTo>
                <a:lnTo>
                  <a:pt x="1740910" y="33484"/>
                </a:lnTo>
                <a:lnTo>
                  <a:pt x="1752040" y="18526"/>
                </a:lnTo>
                <a:lnTo>
                  <a:pt x="1764881" y="13433"/>
                </a:lnTo>
                <a:lnTo>
                  <a:pt x="1780172" y="19992"/>
                </a:lnTo>
                <a:lnTo>
                  <a:pt x="1814388" y="58825"/>
                </a:lnTo>
                <a:lnTo>
                  <a:pt x="1858165" y="126942"/>
                </a:lnTo>
                <a:lnTo>
                  <a:pt x="1881887" y="169348"/>
                </a:lnTo>
                <a:lnTo>
                  <a:pt x="1905899" y="215912"/>
                </a:lnTo>
                <a:lnTo>
                  <a:pt x="1929498" y="265582"/>
                </a:lnTo>
                <a:lnTo>
                  <a:pt x="1951985" y="317303"/>
                </a:lnTo>
                <a:lnTo>
                  <a:pt x="1972658" y="370022"/>
                </a:lnTo>
                <a:lnTo>
                  <a:pt x="1990818" y="422685"/>
                </a:lnTo>
                <a:lnTo>
                  <a:pt x="2005764" y="474237"/>
                </a:lnTo>
                <a:lnTo>
                  <a:pt x="2016795" y="523626"/>
                </a:lnTo>
                <a:lnTo>
                  <a:pt x="2023211" y="569796"/>
                </a:lnTo>
                <a:lnTo>
                  <a:pt x="2024310" y="611695"/>
                </a:lnTo>
                <a:lnTo>
                  <a:pt x="2019393" y="648268"/>
                </a:lnTo>
                <a:lnTo>
                  <a:pt x="1988706" y="701220"/>
                </a:lnTo>
                <a:lnTo>
                  <a:pt x="1937879" y="723346"/>
                </a:lnTo>
                <a:lnTo>
                  <a:pt x="1863349" y="731237"/>
                </a:lnTo>
                <a:lnTo>
                  <a:pt x="1818799" y="730800"/>
                </a:lnTo>
                <a:lnTo>
                  <a:pt x="1770248" y="727952"/>
                </a:lnTo>
                <a:lnTo>
                  <a:pt x="1718338" y="723074"/>
                </a:lnTo>
                <a:lnTo>
                  <a:pt x="1663709" y="716548"/>
                </a:lnTo>
                <a:lnTo>
                  <a:pt x="1607004" y="708758"/>
                </a:lnTo>
                <a:lnTo>
                  <a:pt x="1548865" y="700085"/>
                </a:lnTo>
                <a:lnTo>
                  <a:pt x="1489932" y="690911"/>
                </a:lnTo>
                <a:lnTo>
                  <a:pt x="1430847" y="681620"/>
                </a:lnTo>
                <a:lnTo>
                  <a:pt x="1372252" y="672592"/>
                </a:lnTo>
                <a:lnTo>
                  <a:pt x="1314788" y="664211"/>
                </a:lnTo>
                <a:lnTo>
                  <a:pt x="1259097" y="656859"/>
                </a:lnTo>
                <a:lnTo>
                  <a:pt x="1205820" y="650918"/>
                </a:lnTo>
                <a:lnTo>
                  <a:pt x="1155600" y="646769"/>
                </a:lnTo>
                <a:lnTo>
                  <a:pt x="1109076" y="644797"/>
                </a:lnTo>
                <a:lnTo>
                  <a:pt x="1066892" y="645382"/>
                </a:lnTo>
                <a:lnTo>
                  <a:pt x="998106" y="655754"/>
                </a:lnTo>
                <a:lnTo>
                  <a:pt x="957138" y="673931"/>
                </a:lnTo>
                <a:lnTo>
                  <a:pt x="925545" y="699550"/>
                </a:lnTo>
                <a:lnTo>
                  <a:pt x="901903" y="731184"/>
                </a:lnTo>
                <a:lnTo>
                  <a:pt x="884788" y="767408"/>
                </a:lnTo>
                <a:lnTo>
                  <a:pt x="872778" y="806795"/>
                </a:lnTo>
                <a:lnTo>
                  <a:pt x="864447" y="847919"/>
                </a:lnTo>
                <a:lnTo>
                  <a:pt x="858372" y="889352"/>
                </a:lnTo>
                <a:lnTo>
                  <a:pt x="853130" y="929668"/>
                </a:lnTo>
                <a:lnTo>
                  <a:pt x="847296" y="967440"/>
                </a:lnTo>
                <a:lnTo>
                  <a:pt x="828160" y="1029650"/>
                </a:lnTo>
                <a:lnTo>
                  <a:pt x="789572" y="1064567"/>
                </a:lnTo>
                <a:lnTo>
                  <a:pt x="721861" y="1071462"/>
                </a:lnTo>
                <a:lnTo>
                  <a:pt x="683900" y="1065596"/>
                </a:lnTo>
                <a:lnTo>
                  <a:pt x="643593" y="1054408"/>
                </a:lnTo>
                <a:lnTo>
                  <a:pt x="601231" y="1038563"/>
                </a:lnTo>
                <a:lnTo>
                  <a:pt x="557108" y="1018727"/>
                </a:lnTo>
                <a:lnTo>
                  <a:pt x="511516" y="995564"/>
                </a:lnTo>
                <a:lnTo>
                  <a:pt x="464747" y="969741"/>
                </a:lnTo>
                <a:lnTo>
                  <a:pt x="417094" y="941922"/>
                </a:lnTo>
                <a:lnTo>
                  <a:pt x="368850" y="912772"/>
                </a:lnTo>
                <a:lnTo>
                  <a:pt x="320307" y="882957"/>
                </a:lnTo>
                <a:lnTo>
                  <a:pt x="290204" y="567830"/>
                </a:lnTo>
                <a:lnTo>
                  <a:pt x="274746" y="406009"/>
                </a:lnTo>
                <a:lnTo>
                  <a:pt x="269051" y="346390"/>
                </a:lnTo>
                <a:lnTo>
                  <a:pt x="268237" y="337873"/>
                </a:lnTo>
                <a:close/>
              </a:path>
            </a:pathLst>
          </a:custGeom>
          <a:ln w="7620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74649" y="2748161"/>
            <a:ext cx="2012950" cy="1217295"/>
          </a:xfrm>
          <a:custGeom>
            <a:avLst/>
            <a:gdLst/>
            <a:ahLst/>
            <a:cxnLst/>
            <a:rect l="l" t="t" r="r" b="b"/>
            <a:pathLst>
              <a:path w="2012950" h="1217295">
                <a:moveTo>
                  <a:pt x="329797" y="0"/>
                </a:moveTo>
                <a:lnTo>
                  <a:pt x="270280" y="188"/>
                </a:lnTo>
                <a:lnTo>
                  <a:pt x="214854" y="3676"/>
                </a:lnTo>
                <a:lnTo>
                  <a:pt x="164219" y="10112"/>
                </a:lnTo>
                <a:lnTo>
                  <a:pt x="119076" y="19148"/>
                </a:lnTo>
                <a:lnTo>
                  <a:pt x="80128" y="30433"/>
                </a:lnTo>
                <a:lnTo>
                  <a:pt x="23617" y="58352"/>
                </a:lnTo>
                <a:lnTo>
                  <a:pt x="0" y="96653"/>
                </a:lnTo>
                <a:lnTo>
                  <a:pt x="5342" y="123266"/>
                </a:lnTo>
                <a:lnTo>
                  <a:pt x="48026" y="187106"/>
                </a:lnTo>
                <a:lnTo>
                  <a:pt x="82164" y="223269"/>
                </a:lnTo>
                <a:lnTo>
                  <a:pt x="122699" y="261550"/>
                </a:lnTo>
                <a:lnTo>
                  <a:pt x="168028" y="301417"/>
                </a:lnTo>
                <a:lnTo>
                  <a:pt x="216551" y="342340"/>
                </a:lnTo>
                <a:lnTo>
                  <a:pt x="266665" y="383785"/>
                </a:lnTo>
                <a:lnTo>
                  <a:pt x="318481" y="1002910"/>
                </a:lnTo>
                <a:lnTo>
                  <a:pt x="366750" y="1036797"/>
                </a:lnTo>
                <a:lnTo>
                  <a:pt x="414727" y="1069927"/>
                </a:lnTo>
                <a:lnTo>
                  <a:pt x="462118" y="1101545"/>
                </a:lnTo>
                <a:lnTo>
                  <a:pt x="508632" y="1130895"/>
                </a:lnTo>
                <a:lnTo>
                  <a:pt x="553975" y="1157219"/>
                </a:lnTo>
                <a:lnTo>
                  <a:pt x="597856" y="1179761"/>
                </a:lnTo>
                <a:lnTo>
                  <a:pt x="639981" y="1197766"/>
                </a:lnTo>
                <a:lnTo>
                  <a:pt x="680059" y="1210478"/>
                </a:lnTo>
                <a:lnTo>
                  <a:pt x="717796" y="1217139"/>
                </a:lnTo>
                <a:lnTo>
                  <a:pt x="752901" y="1216993"/>
                </a:lnTo>
                <a:lnTo>
                  <a:pt x="806021" y="1195563"/>
                </a:lnTo>
                <a:lnTo>
                  <a:pt x="832610" y="1144875"/>
                </a:lnTo>
                <a:lnTo>
                  <a:pt x="846362" y="1071842"/>
                </a:lnTo>
                <a:lnTo>
                  <a:pt x="856342" y="986844"/>
                </a:lnTo>
                <a:lnTo>
                  <a:pt x="862752" y="943102"/>
                </a:lnTo>
                <a:lnTo>
                  <a:pt x="871618" y="900260"/>
                </a:lnTo>
                <a:lnTo>
                  <a:pt x="884075" y="859616"/>
                </a:lnTo>
                <a:lnTo>
                  <a:pt x="901255" y="822469"/>
                </a:lnTo>
                <a:lnTo>
                  <a:pt x="924292" y="790114"/>
                </a:lnTo>
                <a:lnTo>
                  <a:pt x="954319" y="763849"/>
                </a:lnTo>
                <a:lnTo>
                  <a:pt x="992470" y="744973"/>
                </a:lnTo>
                <a:lnTo>
                  <a:pt x="1060865" y="733181"/>
                </a:lnTo>
                <a:lnTo>
                  <a:pt x="1102811" y="732513"/>
                </a:lnTo>
                <a:lnTo>
                  <a:pt x="2008193" y="732513"/>
                </a:lnTo>
                <a:lnTo>
                  <a:pt x="2012497" y="702227"/>
                </a:lnTo>
                <a:lnTo>
                  <a:pt x="2012508" y="658293"/>
                </a:lnTo>
                <a:lnTo>
                  <a:pt x="2007667" y="609792"/>
                </a:lnTo>
                <a:lnTo>
                  <a:pt x="1998560" y="557732"/>
                </a:lnTo>
                <a:lnTo>
                  <a:pt x="1985774" y="503124"/>
                </a:lnTo>
                <a:lnTo>
                  <a:pt x="1969895" y="446974"/>
                </a:lnTo>
                <a:lnTo>
                  <a:pt x="1951511" y="390294"/>
                </a:lnTo>
                <a:lnTo>
                  <a:pt x="1949160" y="383785"/>
                </a:lnTo>
                <a:lnTo>
                  <a:pt x="1510884" y="383785"/>
                </a:lnTo>
                <a:lnTo>
                  <a:pt x="1479147" y="381741"/>
                </a:lnTo>
                <a:lnTo>
                  <a:pt x="1404170" y="366490"/>
                </a:lnTo>
                <a:lnTo>
                  <a:pt x="1361702" y="354019"/>
                </a:lnTo>
                <a:lnTo>
                  <a:pt x="1316431" y="338808"/>
                </a:lnTo>
                <a:lnTo>
                  <a:pt x="1268741" y="321224"/>
                </a:lnTo>
                <a:lnTo>
                  <a:pt x="1219020" y="301635"/>
                </a:lnTo>
                <a:lnTo>
                  <a:pt x="1167653" y="280408"/>
                </a:lnTo>
                <a:lnTo>
                  <a:pt x="1061527" y="234513"/>
                </a:lnTo>
                <a:lnTo>
                  <a:pt x="846524" y="139249"/>
                </a:lnTo>
                <a:lnTo>
                  <a:pt x="794453" y="116853"/>
                </a:lnTo>
                <a:lnTo>
                  <a:pt x="743826" y="95762"/>
                </a:lnTo>
                <a:lnTo>
                  <a:pt x="695029" y="76341"/>
                </a:lnTo>
                <a:lnTo>
                  <a:pt x="648449" y="58960"/>
                </a:lnTo>
                <a:lnTo>
                  <a:pt x="604472" y="43984"/>
                </a:lnTo>
                <a:lnTo>
                  <a:pt x="563485" y="31783"/>
                </a:lnTo>
                <a:lnTo>
                  <a:pt x="525872" y="22724"/>
                </a:lnTo>
                <a:lnTo>
                  <a:pt x="458294" y="10917"/>
                </a:lnTo>
                <a:lnTo>
                  <a:pt x="392702" y="3459"/>
                </a:lnTo>
                <a:lnTo>
                  <a:pt x="329797" y="0"/>
                </a:lnTo>
                <a:close/>
              </a:path>
              <a:path w="2012950" h="1217295">
                <a:moveTo>
                  <a:pt x="2008193" y="732513"/>
                </a:moveTo>
                <a:lnTo>
                  <a:pt x="1102811" y="732513"/>
                </a:lnTo>
                <a:lnTo>
                  <a:pt x="1149072" y="734752"/>
                </a:lnTo>
                <a:lnTo>
                  <a:pt x="1199010" y="739462"/>
                </a:lnTo>
                <a:lnTo>
                  <a:pt x="1251987" y="746209"/>
                </a:lnTo>
                <a:lnTo>
                  <a:pt x="1307365" y="754559"/>
                </a:lnTo>
                <a:lnTo>
                  <a:pt x="1597940" y="805152"/>
                </a:lnTo>
                <a:lnTo>
                  <a:pt x="1654326" y="813999"/>
                </a:lnTo>
                <a:lnTo>
                  <a:pt x="1708647" y="821408"/>
                </a:lnTo>
                <a:lnTo>
                  <a:pt x="1760265" y="826945"/>
                </a:lnTo>
                <a:lnTo>
                  <a:pt x="1808542" y="830176"/>
                </a:lnTo>
                <a:lnTo>
                  <a:pt x="1852840" y="830667"/>
                </a:lnTo>
                <a:lnTo>
                  <a:pt x="1892521" y="827982"/>
                </a:lnTo>
                <a:lnTo>
                  <a:pt x="1955480" y="811350"/>
                </a:lnTo>
                <a:lnTo>
                  <a:pt x="1995571" y="772357"/>
                </a:lnTo>
                <a:lnTo>
                  <a:pt x="2007047" y="740584"/>
                </a:lnTo>
                <a:lnTo>
                  <a:pt x="2008193" y="732513"/>
                </a:lnTo>
                <a:close/>
              </a:path>
              <a:path w="2012950" h="1217295">
                <a:moveTo>
                  <a:pt x="1755806" y="15332"/>
                </a:moveTo>
                <a:lnTo>
                  <a:pt x="1723576" y="56443"/>
                </a:lnTo>
                <a:lnTo>
                  <a:pt x="1704947" y="120081"/>
                </a:lnTo>
                <a:lnTo>
                  <a:pt x="1694691" y="157817"/>
                </a:lnTo>
                <a:lnTo>
                  <a:pt x="1683008" y="197296"/>
                </a:lnTo>
                <a:lnTo>
                  <a:pt x="1669297" y="236867"/>
                </a:lnTo>
                <a:lnTo>
                  <a:pt x="1652960" y="274880"/>
                </a:lnTo>
                <a:lnTo>
                  <a:pt x="1633396" y="309683"/>
                </a:lnTo>
                <a:lnTo>
                  <a:pt x="1582191" y="363058"/>
                </a:lnTo>
                <a:lnTo>
                  <a:pt x="1510884" y="383785"/>
                </a:lnTo>
                <a:lnTo>
                  <a:pt x="1949160" y="383785"/>
                </a:lnTo>
                <a:lnTo>
                  <a:pt x="1931207" y="334090"/>
                </a:lnTo>
                <a:lnTo>
                  <a:pt x="1909572" y="279373"/>
                </a:lnTo>
                <a:lnTo>
                  <a:pt x="1887190" y="227151"/>
                </a:lnTo>
                <a:lnTo>
                  <a:pt x="1864649" y="178434"/>
                </a:lnTo>
                <a:lnTo>
                  <a:pt x="1842536" y="134230"/>
                </a:lnTo>
                <a:lnTo>
                  <a:pt x="1821437" y="95548"/>
                </a:lnTo>
                <a:lnTo>
                  <a:pt x="1784628" y="38786"/>
                </a:lnTo>
                <a:lnTo>
                  <a:pt x="1770091" y="22724"/>
                </a:lnTo>
                <a:lnTo>
                  <a:pt x="1755806" y="15332"/>
                </a:lnTo>
                <a:close/>
              </a:path>
            </a:pathLst>
          </a:custGeom>
          <a:solidFill>
            <a:srgbClr val="E23C6E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74649" y="2748161"/>
            <a:ext cx="2012950" cy="1217295"/>
          </a:xfrm>
          <a:custGeom>
            <a:avLst/>
            <a:gdLst/>
            <a:ahLst/>
            <a:cxnLst/>
            <a:rect l="l" t="t" r="r" b="b"/>
            <a:pathLst>
              <a:path w="2012950" h="1217295">
                <a:moveTo>
                  <a:pt x="266665" y="383785"/>
                </a:moveTo>
                <a:lnTo>
                  <a:pt x="216551" y="342340"/>
                </a:lnTo>
                <a:lnTo>
                  <a:pt x="168028" y="301417"/>
                </a:lnTo>
                <a:lnTo>
                  <a:pt x="122699" y="261550"/>
                </a:lnTo>
                <a:lnTo>
                  <a:pt x="82164" y="223269"/>
                </a:lnTo>
                <a:lnTo>
                  <a:pt x="48026" y="187106"/>
                </a:lnTo>
                <a:lnTo>
                  <a:pt x="21885" y="153595"/>
                </a:lnTo>
                <a:lnTo>
                  <a:pt x="0" y="96653"/>
                </a:lnTo>
                <a:lnTo>
                  <a:pt x="7458" y="74286"/>
                </a:lnTo>
                <a:lnTo>
                  <a:pt x="48074" y="43617"/>
                </a:lnTo>
                <a:lnTo>
                  <a:pt x="119076" y="19148"/>
                </a:lnTo>
                <a:lnTo>
                  <a:pt x="164219" y="10112"/>
                </a:lnTo>
                <a:lnTo>
                  <a:pt x="214854" y="3676"/>
                </a:lnTo>
                <a:lnTo>
                  <a:pt x="270280" y="188"/>
                </a:lnTo>
                <a:lnTo>
                  <a:pt x="329797" y="0"/>
                </a:lnTo>
                <a:lnTo>
                  <a:pt x="392702" y="3459"/>
                </a:lnTo>
                <a:lnTo>
                  <a:pt x="458294" y="10917"/>
                </a:lnTo>
                <a:lnTo>
                  <a:pt x="525872" y="22724"/>
                </a:lnTo>
                <a:lnTo>
                  <a:pt x="563485" y="31783"/>
                </a:lnTo>
                <a:lnTo>
                  <a:pt x="604472" y="43984"/>
                </a:lnTo>
                <a:lnTo>
                  <a:pt x="648449" y="58960"/>
                </a:lnTo>
                <a:lnTo>
                  <a:pt x="695029" y="76341"/>
                </a:lnTo>
                <a:lnTo>
                  <a:pt x="743826" y="95762"/>
                </a:lnTo>
                <a:lnTo>
                  <a:pt x="794453" y="116853"/>
                </a:lnTo>
                <a:lnTo>
                  <a:pt x="846524" y="139249"/>
                </a:lnTo>
                <a:lnTo>
                  <a:pt x="899653" y="162580"/>
                </a:lnTo>
                <a:lnTo>
                  <a:pt x="953454" y="186479"/>
                </a:lnTo>
                <a:lnTo>
                  <a:pt x="1007541" y="210580"/>
                </a:lnTo>
                <a:lnTo>
                  <a:pt x="1061527" y="234513"/>
                </a:lnTo>
                <a:lnTo>
                  <a:pt x="1115026" y="257912"/>
                </a:lnTo>
                <a:lnTo>
                  <a:pt x="1167653" y="280408"/>
                </a:lnTo>
                <a:lnTo>
                  <a:pt x="1219020" y="301635"/>
                </a:lnTo>
                <a:lnTo>
                  <a:pt x="1268741" y="321224"/>
                </a:lnTo>
                <a:lnTo>
                  <a:pt x="1316431" y="338808"/>
                </a:lnTo>
                <a:lnTo>
                  <a:pt x="1361702" y="354019"/>
                </a:lnTo>
                <a:lnTo>
                  <a:pt x="1404170" y="366490"/>
                </a:lnTo>
                <a:lnTo>
                  <a:pt x="1443447" y="375853"/>
                </a:lnTo>
                <a:lnTo>
                  <a:pt x="1510884" y="383785"/>
                </a:lnTo>
                <a:lnTo>
                  <a:pt x="1549350" y="378328"/>
                </a:lnTo>
                <a:lnTo>
                  <a:pt x="1610006" y="339626"/>
                </a:lnTo>
                <a:lnTo>
                  <a:pt x="1652960" y="274880"/>
                </a:lnTo>
                <a:lnTo>
                  <a:pt x="1669297" y="236867"/>
                </a:lnTo>
                <a:lnTo>
                  <a:pt x="1683008" y="197296"/>
                </a:lnTo>
                <a:lnTo>
                  <a:pt x="1694691" y="157817"/>
                </a:lnTo>
                <a:lnTo>
                  <a:pt x="1704947" y="120081"/>
                </a:lnTo>
                <a:lnTo>
                  <a:pt x="1714376" y="85739"/>
                </a:lnTo>
                <a:lnTo>
                  <a:pt x="1723576" y="56443"/>
                </a:lnTo>
                <a:lnTo>
                  <a:pt x="1733149" y="33842"/>
                </a:lnTo>
                <a:lnTo>
                  <a:pt x="1743692" y="19588"/>
                </a:lnTo>
                <a:lnTo>
                  <a:pt x="1755806" y="15332"/>
                </a:lnTo>
                <a:lnTo>
                  <a:pt x="1770091" y="22724"/>
                </a:lnTo>
                <a:lnTo>
                  <a:pt x="1801939" y="63397"/>
                </a:lnTo>
                <a:lnTo>
                  <a:pt x="1842536" y="134230"/>
                </a:lnTo>
                <a:lnTo>
                  <a:pt x="1864649" y="178434"/>
                </a:lnTo>
                <a:lnTo>
                  <a:pt x="1887190" y="227151"/>
                </a:lnTo>
                <a:lnTo>
                  <a:pt x="1909572" y="279373"/>
                </a:lnTo>
                <a:lnTo>
                  <a:pt x="1931207" y="334090"/>
                </a:lnTo>
                <a:lnTo>
                  <a:pt x="1951511" y="390294"/>
                </a:lnTo>
                <a:lnTo>
                  <a:pt x="1969895" y="446974"/>
                </a:lnTo>
                <a:lnTo>
                  <a:pt x="1985774" y="503124"/>
                </a:lnTo>
                <a:lnTo>
                  <a:pt x="1998560" y="557732"/>
                </a:lnTo>
                <a:lnTo>
                  <a:pt x="2007667" y="609792"/>
                </a:lnTo>
                <a:lnTo>
                  <a:pt x="2012508" y="658293"/>
                </a:lnTo>
                <a:lnTo>
                  <a:pt x="2012497" y="702227"/>
                </a:lnTo>
                <a:lnTo>
                  <a:pt x="2007047" y="740584"/>
                </a:lnTo>
                <a:lnTo>
                  <a:pt x="1977482" y="796535"/>
                </a:lnTo>
                <a:lnTo>
                  <a:pt x="1926947" y="821688"/>
                </a:lnTo>
                <a:lnTo>
                  <a:pt x="1852840" y="830667"/>
                </a:lnTo>
                <a:lnTo>
                  <a:pt x="1808542" y="830176"/>
                </a:lnTo>
                <a:lnTo>
                  <a:pt x="1760265" y="826945"/>
                </a:lnTo>
                <a:lnTo>
                  <a:pt x="1708647" y="821408"/>
                </a:lnTo>
                <a:lnTo>
                  <a:pt x="1654326" y="813999"/>
                </a:lnTo>
                <a:lnTo>
                  <a:pt x="1597940" y="805152"/>
                </a:lnTo>
                <a:lnTo>
                  <a:pt x="1540127" y="795303"/>
                </a:lnTo>
                <a:lnTo>
                  <a:pt x="1481525" y="784884"/>
                </a:lnTo>
                <a:lnTo>
                  <a:pt x="1422772" y="774331"/>
                </a:lnTo>
                <a:lnTo>
                  <a:pt x="1364506" y="764078"/>
                </a:lnTo>
                <a:lnTo>
                  <a:pt x="1307365" y="754559"/>
                </a:lnTo>
                <a:lnTo>
                  <a:pt x="1251987" y="746209"/>
                </a:lnTo>
                <a:lnTo>
                  <a:pt x="1199010" y="739462"/>
                </a:lnTo>
                <a:lnTo>
                  <a:pt x="1149072" y="734752"/>
                </a:lnTo>
                <a:lnTo>
                  <a:pt x="1102811" y="732513"/>
                </a:lnTo>
                <a:lnTo>
                  <a:pt x="1060865" y="733181"/>
                </a:lnTo>
                <a:lnTo>
                  <a:pt x="992470" y="744973"/>
                </a:lnTo>
                <a:lnTo>
                  <a:pt x="954319" y="763849"/>
                </a:lnTo>
                <a:lnTo>
                  <a:pt x="924292" y="790114"/>
                </a:lnTo>
                <a:lnTo>
                  <a:pt x="901255" y="822469"/>
                </a:lnTo>
                <a:lnTo>
                  <a:pt x="884075" y="859616"/>
                </a:lnTo>
                <a:lnTo>
                  <a:pt x="871618" y="900260"/>
                </a:lnTo>
                <a:lnTo>
                  <a:pt x="862752" y="943102"/>
                </a:lnTo>
                <a:lnTo>
                  <a:pt x="856342" y="986844"/>
                </a:lnTo>
                <a:lnTo>
                  <a:pt x="851257" y="1030190"/>
                </a:lnTo>
                <a:lnTo>
                  <a:pt x="846362" y="1071842"/>
                </a:lnTo>
                <a:lnTo>
                  <a:pt x="840524" y="1110503"/>
                </a:lnTo>
                <a:lnTo>
                  <a:pt x="821487" y="1173661"/>
                </a:lnTo>
                <a:lnTo>
                  <a:pt x="785079" y="1209285"/>
                </a:lnTo>
                <a:lnTo>
                  <a:pt x="717796" y="1217139"/>
                </a:lnTo>
                <a:lnTo>
                  <a:pt x="680059" y="1210478"/>
                </a:lnTo>
                <a:lnTo>
                  <a:pt x="639981" y="1197766"/>
                </a:lnTo>
                <a:lnTo>
                  <a:pt x="597856" y="1179761"/>
                </a:lnTo>
                <a:lnTo>
                  <a:pt x="553975" y="1157219"/>
                </a:lnTo>
                <a:lnTo>
                  <a:pt x="508632" y="1130895"/>
                </a:lnTo>
                <a:lnTo>
                  <a:pt x="462118" y="1101545"/>
                </a:lnTo>
                <a:lnTo>
                  <a:pt x="414727" y="1069927"/>
                </a:lnTo>
                <a:lnTo>
                  <a:pt x="366750" y="1036797"/>
                </a:lnTo>
                <a:lnTo>
                  <a:pt x="318481" y="1002910"/>
                </a:lnTo>
                <a:lnTo>
                  <a:pt x="288525" y="644978"/>
                </a:lnTo>
                <a:lnTo>
                  <a:pt x="273142" y="461175"/>
                </a:lnTo>
                <a:lnTo>
                  <a:pt x="267475" y="393459"/>
                </a:lnTo>
                <a:lnTo>
                  <a:pt x="266665" y="383785"/>
                </a:lnTo>
                <a:close/>
              </a:path>
            </a:pathLst>
          </a:custGeom>
          <a:ln w="7620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63232" y="5768610"/>
            <a:ext cx="1951989" cy="939165"/>
          </a:xfrm>
          <a:custGeom>
            <a:avLst/>
            <a:gdLst/>
            <a:ahLst/>
            <a:cxnLst/>
            <a:rect l="l" t="t" r="r" b="b"/>
            <a:pathLst>
              <a:path w="1951989" h="939165">
                <a:moveTo>
                  <a:pt x="302020" y="0"/>
                </a:moveTo>
                <a:lnTo>
                  <a:pt x="240010" y="1173"/>
                </a:lnTo>
                <a:lnTo>
                  <a:pt x="183129" y="5292"/>
                </a:lnTo>
                <a:lnTo>
                  <a:pt x="132278" y="11996"/>
                </a:lnTo>
                <a:lnTo>
                  <a:pt x="88362" y="20929"/>
                </a:lnTo>
                <a:lnTo>
                  <a:pt x="24945" y="44046"/>
                </a:lnTo>
                <a:lnTo>
                  <a:pt x="0" y="77151"/>
                </a:lnTo>
                <a:lnTo>
                  <a:pt x="8210" y="100869"/>
                </a:lnTo>
                <a:lnTo>
                  <a:pt x="62177" y="158214"/>
                </a:lnTo>
                <a:lnTo>
                  <a:pt x="103516" y="190676"/>
                </a:lnTo>
                <a:lnTo>
                  <a:pt x="151482" y="224887"/>
                </a:lnTo>
                <a:lnTo>
                  <a:pt x="203864" y="260264"/>
                </a:lnTo>
                <a:lnTo>
                  <a:pt x="258455" y="296223"/>
                </a:lnTo>
                <a:lnTo>
                  <a:pt x="308747" y="773642"/>
                </a:lnTo>
                <a:lnTo>
                  <a:pt x="360196" y="802358"/>
                </a:lnTo>
                <a:lnTo>
                  <a:pt x="411267" y="830298"/>
                </a:lnTo>
                <a:lnTo>
                  <a:pt x="461584" y="856687"/>
                </a:lnTo>
                <a:lnTo>
                  <a:pt x="510769" y="880748"/>
                </a:lnTo>
                <a:lnTo>
                  <a:pt x="558445" y="901705"/>
                </a:lnTo>
                <a:lnTo>
                  <a:pt x="604236" y="918784"/>
                </a:lnTo>
                <a:lnTo>
                  <a:pt x="647763" y="931207"/>
                </a:lnTo>
                <a:lnTo>
                  <a:pt x="688650" y="938198"/>
                </a:lnTo>
                <a:lnTo>
                  <a:pt x="726520" y="938983"/>
                </a:lnTo>
                <a:lnTo>
                  <a:pt x="760994" y="932786"/>
                </a:lnTo>
                <a:lnTo>
                  <a:pt x="800343" y="898437"/>
                </a:lnTo>
                <a:lnTo>
                  <a:pt x="818732" y="837011"/>
                </a:lnTo>
                <a:lnTo>
                  <a:pt x="830130" y="761216"/>
                </a:lnTo>
                <a:lnTo>
                  <a:pt x="837571" y="721903"/>
                </a:lnTo>
                <a:lnTo>
                  <a:pt x="848502" y="683764"/>
                </a:lnTo>
                <a:lnTo>
                  <a:pt x="864668" y="648387"/>
                </a:lnTo>
                <a:lnTo>
                  <a:pt x="887815" y="617363"/>
                </a:lnTo>
                <a:lnTo>
                  <a:pt x="919689" y="592278"/>
                </a:lnTo>
                <a:lnTo>
                  <a:pt x="962035" y="574722"/>
                </a:lnTo>
                <a:lnTo>
                  <a:pt x="1032194" y="565451"/>
                </a:lnTo>
                <a:lnTo>
                  <a:pt x="1946558" y="565218"/>
                </a:lnTo>
                <a:lnTo>
                  <a:pt x="1948397" y="560071"/>
                </a:lnTo>
                <a:lnTo>
                  <a:pt x="1951502" y="521888"/>
                </a:lnTo>
                <a:lnTo>
                  <a:pt x="1947504" y="478189"/>
                </a:lnTo>
                <a:lnTo>
                  <a:pt x="1937386" y="430316"/>
                </a:lnTo>
                <a:lnTo>
                  <a:pt x="1922132" y="379614"/>
                </a:lnTo>
                <a:lnTo>
                  <a:pt x="1902725" y="327428"/>
                </a:lnTo>
                <a:lnTo>
                  <a:pt x="1889261" y="296223"/>
                </a:lnTo>
                <a:lnTo>
                  <a:pt x="1464574" y="296223"/>
                </a:lnTo>
                <a:lnTo>
                  <a:pt x="1432166" y="294488"/>
                </a:lnTo>
                <a:lnTo>
                  <a:pt x="1355140" y="281588"/>
                </a:lnTo>
                <a:lnTo>
                  <a:pt x="1311388" y="271079"/>
                </a:lnTo>
                <a:lnTo>
                  <a:pt x="1264722" y="258303"/>
                </a:lnTo>
                <a:lnTo>
                  <a:pt x="1215575" y="243588"/>
                </a:lnTo>
                <a:lnTo>
                  <a:pt x="1164381" y="227261"/>
                </a:lnTo>
                <a:lnTo>
                  <a:pt x="1111573" y="209651"/>
                </a:lnTo>
                <a:lnTo>
                  <a:pt x="785111" y="95428"/>
                </a:lnTo>
                <a:lnTo>
                  <a:pt x="733144" y="78027"/>
                </a:lnTo>
                <a:lnTo>
                  <a:pt x="683031" y="61968"/>
                </a:lnTo>
                <a:lnTo>
                  <a:pt x="635205" y="47580"/>
                </a:lnTo>
                <a:lnTo>
                  <a:pt x="590101" y="35192"/>
                </a:lnTo>
                <a:lnTo>
                  <a:pt x="548150" y="25131"/>
                </a:lnTo>
                <a:lnTo>
                  <a:pt x="509788" y="17725"/>
                </a:lnTo>
                <a:lnTo>
                  <a:pt x="437812" y="7917"/>
                </a:lnTo>
                <a:lnTo>
                  <a:pt x="368255" y="2128"/>
                </a:lnTo>
                <a:lnTo>
                  <a:pt x="302020" y="0"/>
                </a:lnTo>
                <a:close/>
              </a:path>
              <a:path w="1951989" h="939165">
                <a:moveTo>
                  <a:pt x="1946558" y="565218"/>
                </a:moveTo>
                <a:lnTo>
                  <a:pt x="1075471" y="565218"/>
                </a:lnTo>
                <a:lnTo>
                  <a:pt x="1123257" y="567401"/>
                </a:lnTo>
                <a:lnTo>
                  <a:pt x="1174838" y="571613"/>
                </a:lnTo>
                <a:lnTo>
                  <a:pt x="1229496" y="577466"/>
                </a:lnTo>
                <a:lnTo>
                  <a:pt x="1286517" y="584572"/>
                </a:lnTo>
                <a:lnTo>
                  <a:pt x="1581989" y="625327"/>
                </a:lnTo>
                <a:lnTo>
                  <a:pt x="1638146" y="631808"/>
                </a:lnTo>
                <a:lnTo>
                  <a:pt x="1691653" y="636826"/>
                </a:lnTo>
                <a:lnTo>
                  <a:pt x="1741794" y="639994"/>
                </a:lnTo>
                <a:lnTo>
                  <a:pt x="1787852" y="640925"/>
                </a:lnTo>
                <a:lnTo>
                  <a:pt x="1829113" y="639230"/>
                </a:lnTo>
                <a:lnTo>
                  <a:pt x="1864860" y="634521"/>
                </a:lnTo>
                <a:lnTo>
                  <a:pt x="1894377" y="626410"/>
                </a:lnTo>
                <a:lnTo>
                  <a:pt x="1916948" y="614511"/>
                </a:lnTo>
                <a:lnTo>
                  <a:pt x="1937207" y="591393"/>
                </a:lnTo>
                <a:lnTo>
                  <a:pt x="1946558" y="565218"/>
                </a:lnTo>
                <a:close/>
              </a:path>
              <a:path w="1951989" h="939165">
                <a:moveTo>
                  <a:pt x="1698954" y="12061"/>
                </a:moveTo>
                <a:lnTo>
                  <a:pt x="1685058" y="19935"/>
                </a:lnTo>
                <a:lnTo>
                  <a:pt x="1673083" y="38861"/>
                </a:lnTo>
                <a:lnTo>
                  <a:pt x="1661895" y="66352"/>
                </a:lnTo>
                <a:lnTo>
                  <a:pt x="1650359" y="99921"/>
                </a:lnTo>
                <a:lnTo>
                  <a:pt x="1637342" y="137081"/>
                </a:lnTo>
                <a:lnTo>
                  <a:pt x="1621683" y="175394"/>
                </a:lnTo>
                <a:lnTo>
                  <a:pt x="1602322" y="212232"/>
                </a:lnTo>
                <a:lnTo>
                  <a:pt x="1578051" y="245248"/>
                </a:lnTo>
                <a:lnTo>
                  <a:pt x="1547759" y="271910"/>
                </a:lnTo>
                <a:lnTo>
                  <a:pt x="1510312" y="289731"/>
                </a:lnTo>
                <a:lnTo>
                  <a:pt x="1464574" y="296223"/>
                </a:lnTo>
                <a:lnTo>
                  <a:pt x="1889261" y="296223"/>
                </a:lnTo>
                <a:lnTo>
                  <a:pt x="1855382" y="223973"/>
                </a:lnTo>
                <a:lnTo>
                  <a:pt x="1829385" y="175347"/>
                </a:lnTo>
                <a:lnTo>
                  <a:pt x="1803222" y="130704"/>
                </a:lnTo>
                <a:lnTo>
                  <a:pt x="1777793" y="91249"/>
                </a:lnTo>
                <a:lnTo>
                  <a:pt x="1754109" y="58371"/>
                </a:lnTo>
                <a:lnTo>
                  <a:pt x="1715907" y="17725"/>
                </a:lnTo>
                <a:lnTo>
                  <a:pt x="1698954" y="12061"/>
                </a:lnTo>
                <a:close/>
              </a:path>
            </a:pathLst>
          </a:custGeom>
          <a:solidFill>
            <a:srgbClr val="EA6B68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63232" y="5768610"/>
            <a:ext cx="1951989" cy="939165"/>
          </a:xfrm>
          <a:custGeom>
            <a:avLst/>
            <a:gdLst/>
            <a:ahLst/>
            <a:cxnLst/>
            <a:rect l="l" t="t" r="r" b="b"/>
            <a:pathLst>
              <a:path w="1951989" h="939165">
                <a:moveTo>
                  <a:pt x="258455" y="296223"/>
                </a:moveTo>
                <a:lnTo>
                  <a:pt x="203864" y="260264"/>
                </a:lnTo>
                <a:lnTo>
                  <a:pt x="151482" y="224887"/>
                </a:lnTo>
                <a:lnTo>
                  <a:pt x="103516" y="190676"/>
                </a:lnTo>
                <a:lnTo>
                  <a:pt x="62177" y="158214"/>
                </a:lnTo>
                <a:lnTo>
                  <a:pt x="29672" y="128084"/>
                </a:lnTo>
                <a:lnTo>
                  <a:pt x="0" y="77151"/>
                </a:lnTo>
                <a:lnTo>
                  <a:pt x="7249" y="57514"/>
                </a:lnTo>
                <a:lnTo>
                  <a:pt x="52284" y="31732"/>
                </a:lnTo>
                <a:lnTo>
                  <a:pt x="132278" y="11996"/>
                </a:lnTo>
                <a:lnTo>
                  <a:pt x="183129" y="5292"/>
                </a:lnTo>
                <a:lnTo>
                  <a:pt x="240010" y="1173"/>
                </a:lnTo>
                <a:lnTo>
                  <a:pt x="302020" y="0"/>
                </a:lnTo>
                <a:lnTo>
                  <a:pt x="368255" y="2128"/>
                </a:lnTo>
                <a:lnTo>
                  <a:pt x="437812" y="7917"/>
                </a:lnTo>
                <a:lnTo>
                  <a:pt x="509788" y="17725"/>
                </a:lnTo>
                <a:lnTo>
                  <a:pt x="548150" y="25131"/>
                </a:lnTo>
                <a:lnTo>
                  <a:pt x="590101" y="35192"/>
                </a:lnTo>
                <a:lnTo>
                  <a:pt x="635205" y="47580"/>
                </a:lnTo>
                <a:lnTo>
                  <a:pt x="683031" y="61968"/>
                </a:lnTo>
                <a:lnTo>
                  <a:pt x="733144" y="78027"/>
                </a:lnTo>
                <a:lnTo>
                  <a:pt x="785111" y="95428"/>
                </a:lnTo>
                <a:lnTo>
                  <a:pt x="838498" y="113843"/>
                </a:lnTo>
                <a:lnTo>
                  <a:pt x="892873" y="132945"/>
                </a:lnTo>
                <a:lnTo>
                  <a:pt x="947802" y="152405"/>
                </a:lnTo>
                <a:lnTo>
                  <a:pt x="1002850" y="171895"/>
                </a:lnTo>
                <a:lnTo>
                  <a:pt x="1057585" y="191087"/>
                </a:lnTo>
                <a:lnTo>
                  <a:pt x="1111573" y="209651"/>
                </a:lnTo>
                <a:lnTo>
                  <a:pt x="1164381" y="227261"/>
                </a:lnTo>
                <a:lnTo>
                  <a:pt x="1215575" y="243588"/>
                </a:lnTo>
                <a:lnTo>
                  <a:pt x="1264722" y="258303"/>
                </a:lnTo>
                <a:lnTo>
                  <a:pt x="1311388" y="271079"/>
                </a:lnTo>
                <a:lnTo>
                  <a:pt x="1355140" y="281588"/>
                </a:lnTo>
                <a:lnTo>
                  <a:pt x="1395544" y="289500"/>
                </a:lnTo>
                <a:lnTo>
                  <a:pt x="1464574" y="296223"/>
                </a:lnTo>
                <a:lnTo>
                  <a:pt x="1510312" y="289731"/>
                </a:lnTo>
                <a:lnTo>
                  <a:pt x="1547759" y="271910"/>
                </a:lnTo>
                <a:lnTo>
                  <a:pt x="1578051" y="245248"/>
                </a:lnTo>
                <a:lnTo>
                  <a:pt x="1602322" y="212232"/>
                </a:lnTo>
                <a:lnTo>
                  <a:pt x="1621708" y="175347"/>
                </a:lnTo>
                <a:lnTo>
                  <a:pt x="1637342" y="137081"/>
                </a:lnTo>
                <a:lnTo>
                  <a:pt x="1650359" y="99921"/>
                </a:lnTo>
                <a:lnTo>
                  <a:pt x="1661895" y="66352"/>
                </a:lnTo>
                <a:lnTo>
                  <a:pt x="1673083" y="38861"/>
                </a:lnTo>
                <a:lnTo>
                  <a:pt x="1685058" y="19935"/>
                </a:lnTo>
                <a:lnTo>
                  <a:pt x="1698954" y="12061"/>
                </a:lnTo>
                <a:lnTo>
                  <a:pt x="1715907" y="17725"/>
                </a:lnTo>
                <a:lnTo>
                  <a:pt x="1754109" y="58371"/>
                </a:lnTo>
                <a:lnTo>
                  <a:pt x="1777793" y="91249"/>
                </a:lnTo>
                <a:lnTo>
                  <a:pt x="1803222" y="130704"/>
                </a:lnTo>
                <a:lnTo>
                  <a:pt x="1829412" y="175394"/>
                </a:lnTo>
                <a:lnTo>
                  <a:pt x="1855382" y="223973"/>
                </a:lnTo>
                <a:lnTo>
                  <a:pt x="1880147" y="275099"/>
                </a:lnTo>
                <a:lnTo>
                  <a:pt x="1902725" y="327428"/>
                </a:lnTo>
                <a:lnTo>
                  <a:pt x="1922132" y="379614"/>
                </a:lnTo>
                <a:lnTo>
                  <a:pt x="1937386" y="430316"/>
                </a:lnTo>
                <a:lnTo>
                  <a:pt x="1947504" y="478189"/>
                </a:lnTo>
                <a:lnTo>
                  <a:pt x="1951502" y="521888"/>
                </a:lnTo>
                <a:lnTo>
                  <a:pt x="1948397" y="560071"/>
                </a:lnTo>
                <a:lnTo>
                  <a:pt x="1916948" y="614511"/>
                </a:lnTo>
                <a:lnTo>
                  <a:pt x="1864860" y="634521"/>
                </a:lnTo>
                <a:lnTo>
                  <a:pt x="1787852" y="640925"/>
                </a:lnTo>
                <a:lnTo>
                  <a:pt x="1741794" y="639994"/>
                </a:lnTo>
                <a:lnTo>
                  <a:pt x="1691653" y="636826"/>
                </a:lnTo>
                <a:lnTo>
                  <a:pt x="1638146" y="631808"/>
                </a:lnTo>
                <a:lnTo>
                  <a:pt x="1581989" y="625327"/>
                </a:lnTo>
                <a:lnTo>
                  <a:pt x="1523899" y="617773"/>
                </a:lnTo>
                <a:lnTo>
                  <a:pt x="1464590" y="609532"/>
                </a:lnTo>
                <a:lnTo>
                  <a:pt x="1404780" y="600994"/>
                </a:lnTo>
                <a:lnTo>
                  <a:pt x="1345183" y="592544"/>
                </a:lnTo>
                <a:lnTo>
                  <a:pt x="1286517" y="584572"/>
                </a:lnTo>
                <a:lnTo>
                  <a:pt x="1229496" y="577466"/>
                </a:lnTo>
                <a:lnTo>
                  <a:pt x="1174838" y="571613"/>
                </a:lnTo>
                <a:lnTo>
                  <a:pt x="1123257" y="567401"/>
                </a:lnTo>
                <a:lnTo>
                  <a:pt x="1075471" y="565218"/>
                </a:lnTo>
                <a:lnTo>
                  <a:pt x="1032194" y="565451"/>
                </a:lnTo>
                <a:lnTo>
                  <a:pt x="994144" y="568490"/>
                </a:lnTo>
                <a:lnTo>
                  <a:pt x="919689" y="592278"/>
                </a:lnTo>
                <a:lnTo>
                  <a:pt x="887815" y="617363"/>
                </a:lnTo>
                <a:lnTo>
                  <a:pt x="864668" y="648387"/>
                </a:lnTo>
                <a:lnTo>
                  <a:pt x="848502" y="683764"/>
                </a:lnTo>
                <a:lnTo>
                  <a:pt x="837571" y="721903"/>
                </a:lnTo>
                <a:lnTo>
                  <a:pt x="830130" y="761216"/>
                </a:lnTo>
                <a:lnTo>
                  <a:pt x="824432" y="800115"/>
                </a:lnTo>
                <a:lnTo>
                  <a:pt x="818732" y="837011"/>
                </a:lnTo>
                <a:lnTo>
                  <a:pt x="800343" y="898437"/>
                </a:lnTo>
                <a:lnTo>
                  <a:pt x="760994" y="932786"/>
                </a:lnTo>
                <a:lnTo>
                  <a:pt x="726520" y="938983"/>
                </a:lnTo>
                <a:lnTo>
                  <a:pt x="688650" y="938198"/>
                </a:lnTo>
                <a:lnTo>
                  <a:pt x="647763" y="931207"/>
                </a:lnTo>
                <a:lnTo>
                  <a:pt x="604236" y="918784"/>
                </a:lnTo>
                <a:lnTo>
                  <a:pt x="558445" y="901705"/>
                </a:lnTo>
                <a:lnTo>
                  <a:pt x="510769" y="880748"/>
                </a:lnTo>
                <a:lnTo>
                  <a:pt x="461584" y="856687"/>
                </a:lnTo>
                <a:lnTo>
                  <a:pt x="411267" y="830298"/>
                </a:lnTo>
                <a:lnTo>
                  <a:pt x="360196" y="802358"/>
                </a:lnTo>
                <a:lnTo>
                  <a:pt x="308747" y="773642"/>
                </a:lnTo>
                <a:lnTo>
                  <a:pt x="279672" y="497634"/>
                </a:lnTo>
                <a:lnTo>
                  <a:pt x="264742" y="355901"/>
                </a:lnTo>
                <a:lnTo>
                  <a:pt x="259241" y="303683"/>
                </a:lnTo>
                <a:lnTo>
                  <a:pt x="258455" y="296223"/>
                </a:lnTo>
                <a:close/>
              </a:path>
            </a:pathLst>
          </a:custGeom>
          <a:ln w="76200">
            <a:solidFill>
              <a:srgbClr val="E23C6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02918" y="5547119"/>
            <a:ext cx="2492375" cy="1006475"/>
          </a:xfrm>
          <a:custGeom>
            <a:avLst/>
            <a:gdLst/>
            <a:ahLst/>
            <a:cxnLst/>
            <a:rect l="l" t="t" r="r" b="b"/>
            <a:pathLst>
              <a:path w="2492375" h="1006475">
                <a:moveTo>
                  <a:pt x="379356" y="0"/>
                </a:moveTo>
                <a:lnTo>
                  <a:pt x="318224" y="871"/>
                </a:lnTo>
                <a:lnTo>
                  <a:pt x="260859" y="3645"/>
                </a:lnTo>
                <a:lnTo>
                  <a:pt x="207790" y="8146"/>
                </a:lnTo>
                <a:lnTo>
                  <a:pt x="159543" y="14199"/>
                </a:lnTo>
                <a:lnTo>
                  <a:pt x="116644" y="21629"/>
                </a:lnTo>
                <a:lnTo>
                  <a:pt x="48997" y="39920"/>
                </a:lnTo>
                <a:lnTo>
                  <a:pt x="9060" y="61620"/>
                </a:lnTo>
                <a:lnTo>
                  <a:pt x="0" y="78085"/>
                </a:lnTo>
                <a:lnTo>
                  <a:pt x="3935" y="97428"/>
                </a:lnTo>
                <a:lnTo>
                  <a:pt x="45017" y="143468"/>
                </a:lnTo>
                <a:lnTo>
                  <a:pt x="79275" y="169525"/>
                </a:lnTo>
                <a:lnTo>
                  <a:pt x="120754" y="197181"/>
                </a:lnTo>
                <a:lnTo>
                  <a:pt x="168009" y="226116"/>
                </a:lnTo>
                <a:lnTo>
                  <a:pt x="219596" y="256010"/>
                </a:lnTo>
                <a:lnTo>
                  <a:pt x="329989" y="317398"/>
                </a:lnTo>
                <a:lnTo>
                  <a:pt x="394251" y="828979"/>
                </a:lnTo>
                <a:lnTo>
                  <a:pt x="503544" y="879854"/>
                </a:lnTo>
                <a:lnTo>
                  <a:pt x="557494" y="904088"/>
                </a:lnTo>
                <a:lnTo>
                  <a:pt x="610608" y="926879"/>
                </a:lnTo>
                <a:lnTo>
                  <a:pt x="662606" y="947745"/>
                </a:lnTo>
                <a:lnTo>
                  <a:pt x="713212" y="966206"/>
                </a:lnTo>
                <a:lnTo>
                  <a:pt x="762145" y="981780"/>
                </a:lnTo>
                <a:lnTo>
                  <a:pt x="809127" y="993986"/>
                </a:lnTo>
                <a:lnTo>
                  <a:pt x="853880" y="1002344"/>
                </a:lnTo>
                <a:lnTo>
                  <a:pt x="896125" y="1006372"/>
                </a:lnTo>
                <a:lnTo>
                  <a:pt x="935582" y="1005589"/>
                </a:lnTo>
                <a:lnTo>
                  <a:pt x="997914" y="988164"/>
                </a:lnTo>
                <a:lnTo>
                  <a:pt x="1030846" y="946260"/>
                </a:lnTo>
                <a:lnTo>
                  <a:pt x="1047872" y="885900"/>
                </a:lnTo>
                <a:lnTo>
                  <a:pt x="1060223" y="815660"/>
                </a:lnTo>
                <a:lnTo>
                  <a:pt x="1068155" y="779514"/>
                </a:lnTo>
                <a:lnTo>
                  <a:pt x="1094550" y="710533"/>
                </a:lnTo>
                <a:lnTo>
                  <a:pt x="1144344" y="653110"/>
                </a:lnTo>
                <a:lnTo>
                  <a:pt x="1181526" y="631413"/>
                </a:lnTo>
                <a:lnTo>
                  <a:pt x="1228768" y="615822"/>
                </a:lnTo>
                <a:lnTo>
                  <a:pt x="1298073" y="606807"/>
                </a:lnTo>
                <a:lnTo>
                  <a:pt x="1339722" y="605451"/>
                </a:lnTo>
                <a:lnTo>
                  <a:pt x="2486745" y="605451"/>
                </a:lnTo>
                <a:lnTo>
                  <a:pt x="2492235" y="574398"/>
                </a:lnTo>
                <a:lnTo>
                  <a:pt x="2490896" y="535064"/>
                </a:lnTo>
                <a:lnTo>
                  <a:pt x="2483012" y="491722"/>
                </a:lnTo>
                <a:lnTo>
                  <a:pt x="2469443" y="445360"/>
                </a:lnTo>
                <a:lnTo>
                  <a:pt x="2451053" y="396969"/>
                </a:lnTo>
                <a:lnTo>
                  <a:pt x="2428703" y="347537"/>
                </a:lnTo>
                <a:lnTo>
                  <a:pt x="2413205" y="317398"/>
                </a:lnTo>
                <a:lnTo>
                  <a:pt x="1870626" y="317398"/>
                </a:lnTo>
                <a:lnTo>
                  <a:pt x="1837959" y="316200"/>
                </a:lnTo>
                <a:lnTo>
                  <a:pt x="1762360" y="307158"/>
                </a:lnTo>
                <a:lnTo>
                  <a:pt x="1719996" y="299675"/>
                </a:lnTo>
                <a:lnTo>
                  <a:pt x="1674966" y="290456"/>
                </a:lnTo>
                <a:lnTo>
                  <a:pt x="1627554" y="279682"/>
                </a:lnTo>
                <a:lnTo>
                  <a:pt x="1578044" y="267533"/>
                </a:lnTo>
                <a:lnTo>
                  <a:pt x="1526718" y="254190"/>
                </a:lnTo>
                <a:lnTo>
                  <a:pt x="1419754" y="224638"/>
                </a:lnTo>
                <a:lnTo>
                  <a:pt x="975965" y="94655"/>
                </a:lnTo>
                <a:lnTo>
                  <a:pt x="923375" y="80053"/>
                </a:lnTo>
                <a:lnTo>
                  <a:pt x="872370" y="66418"/>
                </a:lnTo>
                <a:lnTo>
                  <a:pt x="823234" y="53929"/>
                </a:lnTo>
                <a:lnTo>
                  <a:pt x="776250" y="42766"/>
                </a:lnTo>
                <a:lnTo>
                  <a:pt x="731702" y="33110"/>
                </a:lnTo>
                <a:lnTo>
                  <a:pt x="689872" y="25140"/>
                </a:lnTo>
                <a:lnTo>
                  <a:pt x="651045" y="19036"/>
                </a:lnTo>
                <a:lnTo>
                  <a:pt x="580102" y="10549"/>
                </a:lnTo>
                <a:lnTo>
                  <a:pt x="510822" y="4663"/>
                </a:lnTo>
                <a:lnTo>
                  <a:pt x="443732" y="1205"/>
                </a:lnTo>
                <a:lnTo>
                  <a:pt x="379356" y="0"/>
                </a:lnTo>
                <a:close/>
              </a:path>
              <a:path w="2492375" h="1006475">
                <a:moveTo>
                  <a:pt x="2486745" y="605451"/>
                </a:moveTo>
                <a:lnTo>
                  <a:pt x="1339722" y="605451"/>
                </a:lnTo>
                <a:lnTo>
                  <a:pt x="1385410" y="605912"/>
                </a:lnTo>
                <a:lnTo>
                  <a:pt x="1434670" y="607978"/>
                </a:lnTo>
                <a:lnTo>
                  <a:pt x="1487032" y="611435"/>
                </a:lnTo>
                <a:lnTo>
                  <a:pt x="1542028" y="616070"/>
                </a:lnTo>
                <a:lnTo>
                  <a:pt x="1599190" y="621672"/>
                </a:lnTo>
                <a:lnTo>
                  <a:pt x="1961407" y="663649"/>
                </a:lnTo>
                <a:lnTo>
                  <a:pt x="2078234" y="675720"/>
                </a:lnTo>
                <a:lnTo>
                  <a:pt x="2133806" y="680437"/>
                </a:lnTo>
                <a:lnTo>
                  <a:pt x="2186859" y="683993"/>
                </a:lnTo>
                <a:lnTo>
                  <a:pt x="2236925" y="686173"/>
                </a:lnTo>
                <a:lnTo>
                  <a:pt x="2283535" y="686765"/>
                </a:lnTo>
                <a:lnTo>
                  <a:pt x="2326220" y="685556"/>
                </a:lnTo>
                <a:lnTo>
                  <a:pt x="2364513" y="682334"/>
                </a:lnTo>
                <a:lnTo>
                  <a:pt x="2426046" y="668997"/>
                </a:lnTo>
                <a:lnTo>
                  <a:pt x="2471824" y="637083"/>
                </a:lnTo>
                <a:lnTo>
                  <a:pt x="2486165" y="608734"/>
                </a:lnTo>
                <a:lnTo>
                  <a:pt x="2486745" y="605451"/>
                </a:lnTo>
                <a:close/>
              </a:path>
              <a:path w="2492375" h="1006475">
                <a:moveTo>
                  <a:pt x="2172842" y="12873"/>
                </a:moveTo>
                <a:lnTo>
                  <a:pt x="2130799" y="53305"/>
                </a:lnTo>
                <a:lnTo>
                  <a:pt x="2105707" y="112581"/>
                </a:lnTo>
                <a:lnTo>
                  <a:pt x="2091305" y="146881"/>
                </a:lnTo>
                <a:lnTo>
                  <a:pt x="2074447" y="182052"/>
                </a:lnTo>
                <a:lnTo>
                  <a:pt x="2054221" y="216416"/>
                </a:lnTo>
                <a:lnTo>
                  <a:pt x="2029715" y="248295"/>
                </a:lnTo>
                <a:lnTo>
                  <a:pt x="2000015" y="276010"/>
                </a:lnTo>
                <a:lnTo>
                  <a:pt x="1964209" y="297884"/>
                </a:lnTo>
                <a:lnTo>
                  <a:pt x="1921383" y="312240"/>
                </a:lnTo>
                <a:lnTo>
                  <a:pt x="1870626" y="317398"/>
                </a:lnTo>
                <a:lnTo>
                  <a:pt x="2413205" y="317398"/>
                </a:lnTo>
                <a:lnTo>
                  <a:pt x="2375576" y="249507"/>
                </a:lnTo>
                <a:lnTo>
                  <a:pt x="2346524" y="202888"/>
                </a:lnTo>
                <a:lnTo>
                  <a:pt x="2316961" y="159185"/>
                </a:lnTo>
                <a:lnTo>
                  <a:pt x="2287703" y="119329"/>
                </a:lnTo>
                <a:lnTo>
                  <a:pt x="2259755" y="84485"/>
                </a:lnTo>
                <a:lnTo>
                  <a:pt x="2233837" y="55466"/>
                </a:lnTo>
                <a:lnTo>
                  <a:pt x="2191682" y="19036"/>
                </a:lnTo>
                <a:lnTo>
                  <a:pt x="2172842" y="128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02918" y="5547119"/>
            <a:ext cx="2492375" cy="1006475"/>
          </a:xfrm>
          <a:custGeom>
            <a:avLst/>
            <a:gdLst/>
            <a:ahLst/>
            <a:cxnLst/>
            <a:rect l="l" t="t" r="r" b="b"/>
            <a:pathLst>
              <a:path w="2492375" h="1006475">
                <a:moveTo>
                  <a:pt x="329989" y="317398"/>
                </a:moveTo>
                <a:lnTo>
                  <a:pt x="274071" y="286544"/>
                </a:lnTo>
                <a:lnTo>
                  <a:pt x="219596" y="256010"/>
                </a:lnTo>
                <a:lnTo>
                  <a:pt x="168009" y="226116"/>
                </a:lnTo>
                <a:lnTo>
                  <a:pt x="120754" y="197181"/>
                </a:lnTo>
                <a:lnTo>
                  <a:pt x="79275" y="169525"/>
                </a:lnTo>
                <a:lnTo>
                  <a:pt x="45017" y="143468"/>
                </a:lnTo>
                <a:lnTo>
                  <a:pt x="3935" y="97428"/>
                </a:lnTo>
                <a:lnTo>
                  <a:pt x="0" y="78085"/>
                </a:lnTo>
                <a:lnTo>
                  <a:pt x="9060" y="61620"/>
                </a:lnTo>
                <a:lnTo>
                  <a:pt x="48997" y="39920"/>
                </a:lnTo>
                <a:lnTo>
                  <a:pt x="116644" y="21629"/>
                </a:lnTo>
                <a:lnTo>
                  <a:pt x="159543" y="14199"/>
                </a:lnTo>
                <a:lnTo>
                  <a:pt x="207790" y="8146"/>
                </a:lnTo>
                <a:lnTo>
                  <a:pt x="260859" y="3645"/>
                </a:lnTo>
                <a:lnTo>
                  <a:pt x="318224" y="871"/>
                </a:lnTo>
                <a:lnTo>
                  <a:pt x="379356" y="0"/>
                </a:lnTo>
                <a:lnTo>
                  <a:pt x="443732" y="1205"/>
                </a:lnTo>
                <a:lnTo>
                  <a:pt x="510822" y="4663"/>
                </a:lnTo>
                <a:lnTo>
                  <a:pt x="580102" y="10549"/>
                </a:lnTo>
                <a:lnTo>
                  <a:pt x="651045" y="19036"/>
                </a:lnTo>
                <a:lnTo>
                  <a:pt x="689872" y="25140"/>
                </a:lnTo>
                <a:lnTo>
                  <a:pt x="731702" y="33110"/>
                </a:lnTo>
                <a:lnTo>
                  <a:pt x="776250" y="42766"/>
                </a:lnTo>
                <a:lnTo>
                  <a:pt x="823234" y="53929"/>
                </a:lnTo>
                <a:lnTo>
                  <a:pt x="872370" y="66418"/>
                </a:lnTo>
                <a:lnTo>
                  <a:pt x="923375" y="80053"/>
                </a:lnTo>
                <a:lnTo>
                  <a:pt x="975965" y="94655"/>
                </a:lnTo>
                <a:lnTo>
                  <a:pt x="1029857" y="110042"/>
                </a:lnTo>
                <a:lnTo>
                  <a:pt x="1084768" y="126036"/>
                </a:lnTo>
                <a:lnTo>
                  <a:pt x="1140414" y="142455"/>
                </a:lnTo>
                <a:lnTo>
                  <a:pt x="1196512" y="159121"/>
                </a:lnTo>
                <a:lnTo>
                  <a:pt x="1252778" y="175852"/>
                </a:lnTo>
                <a:lnTo>
                  <a:pt x="1308930" y="192468"/>
                </a:lnTo>
                <a:lnTo>
                  <a:pt x="1364683" y="208791"/>
                </a:lnTo>
                <a:lnTo>
                  <a:pt x="1419754" y="224638"/>
                </a:lnTo>
                <a:lnTo>
                  <a:pt x="1473860" y="239831"/>
                </a:lnTo>
                <a:lnTo>
                  <a:pt x="1526718" y="254190"/>
                </a:lnTo>
                <a:lnTo>
                  <a:pt x="1578044" y="267533"/>
                </a:lnTo>
                <a:lnTo>
                  <a:pt x="1627554" y="279682"/>
                </a:lnTo>
                <a:lnTo>
                  <a:pt x="1674966" y="290456"/>
                </a:lnTo>
                <a:lnTo>
                  <a:pt x="1719996" y="299675"/>
                </a:lnTo>
                <a:lnTo>
                  <a:pt x="1762360" y="307158"/>
                </a:lnTo>
                <a:lnTo>
                  <a:pt x="1801776" y="312727"/>
                </a:lnTo>
                <a:lnTo>
                  <a:pt x="1870626" y="317398"/>
                </a:lnTo>
                <a:lnTo>
                  <a:pt x="1921383" y="312240"/>
                </a:lnTo>
                <a:lnTo>
                  <a:pt x="1964209" y="297884"/>
                </a:lnTo>
                <a:lnTo>
                  <a:pt x="2000015" y="276010"/>
                </a:lnTo>
                <a:lnTo>
                  <a:pt x="2029715" y="248295"/>
                </a:lnTo>
                <a:lnTo>
                  <a:pt x="2054221" y="216416"/>
                </a:lnTo>
                <a:lnTo>
                  <a:pt x="2074447" y="182052"/>
                </a:lnTo>
                <a:lnTo>
                  <a:pt x="2091305" y="146881"/>
                </a:lnTo>
                <a:lnTo>
                  <a:pt x="2118568" y="80830"/>
                </a:lnTo>
                <a:lnTo>
                  <a:pt x="2130799" y="53305"/>
                </a:lnTo>
                <a:lnTo>
                  <a:pt x="2143313" y="31686"/>
                </a:lnTo>
                <a:lnTo>
                  <a:pt x="2157023" y="17649"/>
                </a:lnTo>
                <a:lnTo>
                  <a:pt x="2172842" y="12873"/>
                </a:lnTo>
                <a:lnTo>
                  <a:pt x="2191682" y="19036"/>
                </a:lnTo>
                <a:lnTo>
                  <a:pt x="2233837" y="55466"/>
                </a:lnTo>
                <a:lnTo>
                  <a:pt x="2259755" y="84485"/>
                </a:lnTo>
                <a:lnTo>
                  <a:pt x="2287751" y="119388"/>
                </a:lnTo>
                <a:lnTo>
                  <a:pt x="2316961" y="159185"/>
                </a:lnTo>
                <a:lnTo>
                  <a:pt x="2346524" y="202888"/>
                </a:lnTo>
                <a:lnTo>
                  <a:pt x="2375576" y="249507"/>
                </a:lnTo>
                <a:lnTo>
                  <a:pt x="2403257" y="298053"/>
                </a:lnTo>
                <a:lnTo>
                  <a:pt x="2428703" y="347537"/>
                </a:lnTo>
                <a:lnTo>
                  <a:pt x="2451053" y="396969"/>
                </a:lnTo>
                <a:lnTo>
                  <a:pt x="2469443" y="445360"/>
                </a:lnTo>
                <a:lnTo>
                  <a:pt x="2483012" y="491722"/>
                </a:lnTo>
                <a:lnTo>
                  <a:pt x="2490896" y="535064"/>
                </a:lnTo>
                <a:lnTo>
                  <a:pt x="2492235" y="574398"/>
                </a:lnTo>
                <a:lnTo>
                  <a:pt x="2486165" y="608734"/>
                </a:lnTo>
                <a:lnTo>
                  <a:pt x="2448349" y="658456"/>
                </a:lnTo>
                <a:lnTo>
                  <a:pt x="2397944" y="676885"/>
                </a:lnTo>
                <a:lnTo>
                  <a:pt x="2326220" y="685556"/>
                </a:lnTo>
                <a:lnTo>
                  <a:pt x="2283535" y="686765"/>
                </a:lnTo>
                <a:lnTo>
                  <a:pt x="2236925" y="686173"/>
                </a:lnTo>
                <a:lnTo>
                  <a:pt x="2186859" y="683993"/>
                </a:lnTo>
                <a:lnTo>
                  <a:pt x="2133806" y="680437"/>
                </a:lnTo>
                <a:lnTo>
                  <a:pt x="2078234" y="675720"/>
                </a:lnTo>
                <a:lnTo>
                  <a:pt x="2020611" y="670053"/>
                </a:lnTo>
                <a:lnTo>
                  <a:pt x="1961407" y="663649"/>
                </a:lnTo>
                <a:lnTo>
                  <a:pt x="1901088" y="656721"/>
                </a:lnTo>
                <a:lnTo>
                  <a:pt x="1840125" y="649482"/>
                </a:lnTo>
                <a:lnTo>
                  <a:pt x="1778985" y="642145"/>
                </a:lnTo>
                <a:lnTo>
                  <a:pt x="1718137" y="634922"/>
                </a:lnTo>
                <a:lnTo>
                  <a:pt x="1658049" y="628027"/>
                </a:lnTo>
                <a:lnTo>
                  <a:pt x="1599190" y="621672"/>
                </a:lnTo>
                <a:lnTo>
                  <a:pt x="1542028" y="616070"/>
                </a:lnTo>
                <a:lnTo>
                  <a:pt x="1487032" y="611435"/>
                </a:lnTo>
                <a:lnTo>
                  <a:pt x="1434670" y="607978"/>
                </a:lnTo>
                <a:lnTo>
                  <a:pt x="1385410" y="605912"/>
                </a:lnTo>
                <a:lnTo>
                  <a:pt x="1339722" y="605451"/>
                </a:lnTo>
                <a:lnTo>
                  <a:pt x="1298073" y="606807"/>
                </a:lnTo>
                <a:lnTo>
                  <a:pt x="1228768" y="615822"/>
                </a:lnTo>
                <a:lnTo>
                  <a:pt x="1181526" y="631413"/>
                </a:lnTo>
                <a:lnTo>
                  <a:pt x="1144344" y="653110"/>
                </a:lnTo>
                <a:lnTo>
                  <a:pt x="1115820" y="679841"/>
                </a:lnTo>
                <a:lnTo>
                  <a:pt x="1079129" y="744115"/>
                </a:lnTo>
                <a:lnTo>
                  <a:pt x="1060223" y="815660"/>
                </a:lnTo>
                <a:lnTo>
                  <a:pt x="1053930" y="851479"/>
                </a:lnTo>
                <a:lnTo>
                  <a:pt x="1047872" y="885900"/>
                </a:lnTo>
                <a:lnTo>
                  <a:pt x="1030846" y="946260"/>
                </a:lnTo>
                <a:lnTo>
                  <a:pt x="997914" y="988164"/>
                </a:lnTo>
                <a:lnTo>
                  <a:pt x="935582" y="1005589"/>
                </a:lnTo>
                <a:lnTo>
                  <a:pt x="896125" y="1006372"/>
                </a:lnTo>
                <a:lnTo>
                  <a:pt x="853880" y="1002344"/>
                </a:lnTo>
                <a:lnTo>
                  <a:pt x="809127" y="993986"/>
                </a:lnTo>
                <a:lnTo>
                  <a:pt x="762145" y="981780"/>
                </a:lnTo>
                <a:lnTo>
                  <a:pt x="713212" y="966206"/>
                </a:lnTo>
                <a:lnTo>
                  <a:pt x="662606" y="947745"/>
                </a:lnTo>
                <a:lnTo>
                  <a:pt x="610608" y="926879"/>
                </a:lnTo>
                <a:lnTo>
                  <a:pt x="557494" y="904088"/>
                </a:lnTo>
                <a:lnTo>
                  <a:pt x="503544" y="879854"/>
                </a:lnTo>
                <a:lnTo>
                  <a:pt x="449037" y="854657"/>
                </a:lnTo>
                <a:lnTo>
                  <a:pt x="394251" y="828979"/>
                </a:lnTo>
                <a:lnTo>
                  <a:pt x="357100" y="533221"/>
                </a:lnTo>
                <a:lnTo>
                  <a:pt x="338022" y="381345"/>
                </a:lnTo>
                <a:lnTo>
                  <a:pt x="330993" y="325391"/>
                </a:lnTo>
                <a:lnTo>
                  <a:pt x="329989" y="317398"/>
                </a:lnTo>
                <a:close/>
              </a:path>
            </a:pathLst>
          </a:custGeom>
          <a:ln w="76200">
            <a:solidFill>
              <a:srgbClr val="E23C6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24555" y="413461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24555" y="413461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43471" y="373227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23C6E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43471" y="373227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61872" y="61645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EA6B68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61872" y="61645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35823" y="62148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735823" y="62148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32123" y="4130802"/>
            <a:ext cx="10013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20306" y="3843273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5452" y="6243624"/>
            <a:ext cx="736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Interior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319261" y="6159804"/>
            <a:ext cx="31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91645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120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In</a:t>
            </a:r>
            <a:r>
              <a:rPr kumimoji="0" sz="1800" b="1" i="0" u="heavy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brief: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1655" y="3118865"/>
            <a:ext cx="3010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colouring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</a:t>
            </a:r>
            <a:r>
              <a:rPr kumimoji="0" sz="1800" b="1" i="0" u="none" strike="noStrike" kern="1200" cap="none" spc="1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figure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3932" y="2981705"/>
            <a:ext cx="54692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6383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Flood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algorithms used 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chosen</a:t>
            </a:r>
            <a:r>
              <a:rPr kumimoji="0" sz="18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colour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3932" y="3930477"/>
            <a:ext cx="8669655" cy="180086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18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222885" algn="l"/>
                <a:tab pos="223520" algn="l"/>
                <a:tab pos="975360" algn="l"/>
                <a:tab pos="1435735" algn="l"/>
                <a:tab pos="1755775" algn="l"/>
                <a:tab pos="2292350" algn="l"/>
                <a:tab pos="3403600" algn="l"/>
                <a:tab pos="3787775" algn="l"/>
                <a:tab pos="5060315" algn="l"/>
                <a:tab pos="5837555" algn="l"/>
                <a:tab pos="6183630" algn="l"/>
                <a:tab pos="6441440" algn="l"/>
                <a:tab pos="7484109" algn="l"/>
                <a:tab pos="8312784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ood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ill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	one	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ll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	pi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xe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ls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	a	s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	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olour	get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replaced by a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colour.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4572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17907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similar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difference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program stopping 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colour boundary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found.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182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2" y="365125"/>
            <a:ext cx="11419401" cy="60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037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418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Fill</a:t>
            </a:r>
            <a:r>
              <a:rPr sz="3600" b="0" spc="-1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Method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86380"/>
            <a:ext cx="6341110" cy="20358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500" b="0" i="0" u="none" strike="noStrike" kern="1200" cap="none" spc="28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Used in Raster Scan</a:t>
            </a:r>
            <a:r>
              <a:rPr kumimoji="0" sz="1900" b="1" i="0" u="none" strike="noStrike" kern="1200" cap="none" spc="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Devices.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500" b="0" i="0" u="none" strike="noStrike" kern="1200" cap="none" spc="28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scan-line algorithm </a:t>
            </a:r>
            <a:r>
              <a:rPr kumimoji="0" sz="19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works 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9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follows: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0" indent="-286385" algn="l" defTabSz="4572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B31166"/>
              </a:buClr>
              <a:buSzPct val="78947"/>
              <a:buFontTx/>
              <a:buAutoNum type="romanLcPeriod"/>
              <a:tabLst>
                <a:tab pos="756285" algn="l"/>
                <a:tab pos="756920" algn="l"/>
              </a:tabLst>
              <a:defRPr/>
            </a:pP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Find intersections of the </a:t>
            </a:r>
            <a:r>
              <a:rPr kumimoji="0" sz="19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scan-line </a:t>
            </a:r>
            <a:r>
              <a:rPr kumimoji="0" sz="19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</a:t>
            </a:r>
            <a:r>
              <a:rPr kumimoji="0" sz="1900" b="1" i="0" u="none" strike="noStrike" kern="1200" cap="none" spc="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0" indent="-286385" algn="l" defTabSz="4572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rgbClr val="B31166"/>
              </a:buClr>
              <a:buSzPct val="78947"/>
              <a:buFontTx/>
              <a:buAutoNum type="romanLcPeriod"/>
              <a:tabLst>
                <a:tab pos="756920" algn="l"/>
              </a:tabLst>
              <a:defRPr/>
            </a:pP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Sort intersections in increasing</a:t>
            </a:r>
            <a:r>
              <a:rPr kumimoji="0" sz="1900" b="1" i="0" u="none" strike="noStrike" kern="1200" cap="none" spc="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0" indent="-286385" algn="l" defTabSz="457200" rtl="0" eaLnBrk="1" fontAlgn="auto" latinLnBrk="0" hangingPunct="1">
              <a:lnSpc>
                <a:spcPct val="100000"/>
              </a:lnSpc>
              <a:spcBef>
                <a:spcPts val="229"/>
              </a:spcBef>
              <a:spcAft>
                <a:spcPts val="0"/>
              </a:spcAft>
              <a:buClr>
                <a:srgbClr val="B31166"/>
              </a:buClr>
              <a:buSzPct val="78947"/>
              <a:buFontTx/>
              <a:buAutoNum type="romanLcPeriod"/>
              <a:tabLst>
                <a:tab pos="756920" algn="l"/>
              </a:tabLst>
              <a:defRPr/>
            </a:pP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all the pixels </a:t>
            </a:r>
            <a:r>
              <a:rPr kumimoji="0" sz="19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between 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pairs of</a:t>
            </a:r>
            <a:r>
              <a:rPr kumimoji="0" sz="1900" b="1" i="0" u="none" strike="noStrike" kern="1200" cap="none" spc="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intersections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500" b="0" i="0" u="none" strike="noStrike" kern="1200" cap="none" spc="28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Special Cases to</a:t>
            </a:r>
            <a:r>
              <a:rPr kumimoji="0" sz="1900" b="1" i="0" u="none" strike="noStrike" kern="1200" cap="none" spc="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handle: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91132" y="4771135"/>
            <a:ext cx="132080" cy="257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i.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91132" y="4596790"/>
            <a:ext cx="4074795" cy="127571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584200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Exclude horizontal</a:t>
            </a:r>
            <a:r>
              <a:rPr kumimoji="0" sz="19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84200" marR="0" lvl="0" indent="-5715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78947"/>
              <a:buFontTx/>
              <a:buAutoNum type="romanLcPeriod" startAt="2"/>
              <a:tabLst>
                <a:tab pos="583565" algn="l"/>
                <a:tab pos="584200" algn="l"/>
              </a:tabLst>
              <a:defRPr/>
            </a:pP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9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vertices lying </a:t>
            </a:r>
            <a:r>
              <a:rPr kumimoji="0" sz="19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900" b="1" i="0" u="none" strike="noStrike" kern="1200" cap="none" spc="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scan-line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698500" marR="0" lvl="1" indent="-22860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B31166"/>
              </a:buClr>
              <a:buSzPct val="78947"/>
              <a:buFont typeface="Wingdings"/>
              <a:buChar char=""/>
              <a:tabLst>
                <a:tab pos="698500" algn="l"/>
              </a:tabLst>
              <a:defRPr/>
            </a:pPr>
            <a:r>
              <a:rPr kumimoji="0" sz="19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</a:t>
            </a:r>
            <a:r>
              <a:rPr kumimoji="0" sz="19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9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twice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02382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3871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</a:t>
            </a:r>
            <a:r>
              <a:rPr sz="3600" b="0" spc="-3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Example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34840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79264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37403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66588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24728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169152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12052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41235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96511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78040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511795" y="2345435"/>
            <a:ext cx="0" cy="3659504"/>
          </a:xfrm>
          <a:custGeom>
            <a:avLst/>
            <a:gdLst/>
            <a:ahLst/>
            <a:cxnLst/>
            <a:rect l="l" t="t" r="r" b="b"/>
            <a:pathLst>
              <a:path h="3659504">
                <a:moveTo>
                  <a:pt x="0" y="365912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46576" y="2616707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46576" y="2935223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46576" y="3250692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46576" y="3563111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46576" y="3880103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46576" y="4192523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46576" y="4507991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46576" y="4820411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6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34484" y="4061459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34484" y="4061459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992623" y="406145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992623" y="406145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97980" y="4052315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5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5" y="263651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97980" y="4052315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5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5" y="263651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291584" y="40599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91584" y="40599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23332" y="406145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323332" y="406145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79947" y="4059935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79947" y="4059935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024371" y="40599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24371" y="40599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68796" y="40599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68796" y="40599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636008" y="37490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636008" y="37490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994147" y="37490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994147" y="37490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99504" y="3739896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5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5" y="263651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699504" y="3739896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5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5" y="263651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293108" y="37475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293108" y="37475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23332" y="374904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4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8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5" y="131064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323332" y="374904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4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5" y="131064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8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681471" y="37475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681471" y="37475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025896" y="37475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025896" y="37475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368796" y="3747515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90" h="262254">
                <a:moveTo>
                  <a:pt x="144018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8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5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368796" y="3747515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90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8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5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8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634484" y="343662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634484" y="343662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92623" y="34366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992623" y="34366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697980" y="34290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697980" y="34290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291584" y="34350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291584" y="34350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323332" y="34366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323332" y="34366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679947" y="343509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679947" y="343509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024371" y="34350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024371" y="34350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368796" y="34350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368796" y="34350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4636008" y="31242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636008" y="31242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994147" y="31242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994147" y="31242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699504" y="31165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699504" y="31165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293108" y="31226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293108" y="31226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323332" y="312420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5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323332" y="312420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5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681471" y="31226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681471" y="31226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025896" y="31226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025896" y="31226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368796" y="312267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90" h="262254">
                <a:moveTo>
                  <a:pt x="144018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8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5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368796" y="312267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90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8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5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8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636008" y="279501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4636008" y="279501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994147" y="279501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994147" y="279501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699504" y="2785872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5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5" y="263651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699504" y="2785872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5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5" y="263651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293108" y="279349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293108" y="279349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323332" y="279501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5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8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5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323332" y="279501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5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5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8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681471" y="279349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681471" y="279349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025896" y="279349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025896" y="279349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368796" y="2793492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90" h="262255">
                <a:moveTo>
                  <a:pt x="144018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8" y="262128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5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368796" y="2793492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90" h="262255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8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5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8" y="262128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4636008" y="248259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636008" y="248259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994147" y="248259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994147" y="248259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699504" y="2473451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5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5" y="263651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699504" y="2473451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5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5" y="263651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293108" y="248107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293108" y="248107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323332" y="2482595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5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5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323332" y="2482595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5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5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681471" y="248107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81471" y="248107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025896" y="248107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25896" y="248107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368796" y="2481072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90" h="262255">
                <a:moveTo>
                  <a:pt x="144018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8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5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368796" y="2481072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90" h="262255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8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5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8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4634484" y="469392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634484" y="469392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4992623" y="46939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4992623" y="46939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6697980" y="46863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6697980" y="46863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291584" y="46923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4291584" y="46923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5323332" y="46939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5323332" y="46939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679947" y="469239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5679947" y="469239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024371" y="46923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024371" y="46923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368796" y="46923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368796" y="46923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4634484" y="438150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7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4634484" y="438150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7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4992623" y="43815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4992623" y="43815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697980" y="43738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697980" y="43738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4291584" y="43799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4291584" y="43799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5323332" y="43815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5323332" y="43815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5679947" y="437997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8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5679947" y="4379976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8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024371" y="43799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6024371" y="43799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6368796" y="43799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6368796" y="437997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3951732" y="4050791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3951732" y="4050791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3953255" y="3738371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6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6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3953255" y="3738371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6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6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3951732" y="342595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3951732" y="342595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3953255" y="311353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6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6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3953255" y="311353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6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6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3953255" y="2784348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6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6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3953255" y="2784348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6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6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3953255" y="2471927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6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6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3953255" y="2471927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6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6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3951732" y="468325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3951732" y="468325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3951732" y="437083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3951732" y="437083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7034783" y="4061459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6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6" y="263651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7034783" y="4061459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6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6" y="263651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7036307" y="3749040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6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6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6" y="263652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6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7036307" y="3749040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6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6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6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6" y="263652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7034783" y="3438144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6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6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7034783" y="3438144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6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6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7036307" y="312572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6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6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7036307" y="312572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6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6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7036307" y="2795016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6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6" y="263651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7036307" y="2795016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6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6" y="263651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7036307" y="2482595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6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6" y="263651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7036307" y="2482595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6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6" y="263651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7034783" y="4695444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6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6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7034783" y="4695444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6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6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7034783" y="438302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6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6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7034783" y="438302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6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6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7368540" y="406755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7368540" y="406755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7370064" y="37551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7370064" y="37551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7368540" y="34427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7368540" y="34427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7370064" y="313029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7370064" y="313029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7370064" y="2801111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7370064" y="2801111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7370064" y="248869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7370064" y="2488692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5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7368540" y="47000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7368540" y="470001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7368540" y="43875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7368540" y="43875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3835908" y="5138928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3835908" y="5454396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3835908" y="5766815"/>
            <a:ext cx="3961129" cy="0"/>
          </a:xfrm>
          <a:custGeom>
            <a:avLst/>
            <a:gdLst/>
            <a:ahLst/>
            <a:cxnLst/>
            <a:rect l="l" t="t" r="r" b="b"/>
            <a:pathLst>
              <a:path w="3961129">
                <a:moveTo>
                  <a:pt x="0" y="0"/>
                </a:moveTo>
                <a:lnTo>
                  <a:pt x="3960875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4634484" y="5006340"/>
            <a:ext cx="288290" cy="264160"/>
          </a:xfrm>
          <a:custGeom>
            <a:avLst/>
            <a:gdLst/>
            <a:ahLst/>
            <a:cxnLst/>
            <a:rect l="l" t="t" r="r" b="b"/>
            <a:pathLst>
              <a:path w="288289" h="264160">
                <a:moveTo>
                  <a:pt x="144017" y="0"/>
                </a:moveTo>
                <a:lnTo>
                  <a:pt x="98511" y="6723"/>
                </a:lnTo>
                <a:lnTo>
                  <a:pt x="58978" y="25444"/>
                </a:lnTo>
                <a:lnTo>
                  <a:pt x="27797" y="53986"/>
                </a:lnTo>
                <a:lnTo>
                  <a:pt x="7345" y="90172"/>
                </a:lnTo>
                <a:lnTo>
                  <a:pt x="0" y="131826"/>
                </a:lnTo>
                <a:lnTo>
                  <a:pt x="7345" y="173479"/>
                </a:lnTo>
                <a:lnTo>
                  <a:pt x="27797" y="209665"/>
                </a:lnTo>
                <a:lnTo>
                  <a:pt x="58978" y="238207"/>
                </a:lnTo>
                <a:lnTo>
                  <a:pt x="98511" y="256928"/>
                </a:lnTo>
                <a:lnTo>
                  <a:pt x="144017" y="263652"/>
                </a:lnTo>
                <a:lnTo>
                  <a:pt x="189524" y="256928"/>
                </a:lnTo>
                <a:lnTo>
                  <a:pt x="229057" y="238207"/>
                </a:lnTo>
                <a:lnTo>
                  <a:pt x="260238" y="209665"/>
                </a:lnTo>
                <a:lnTo>
                  <a:pt x="280690" y="173479"/>
                </a:lnTo>
                <a:lnTo>
                  <a:pt x="288036" y="131826"/>
                </a:lnTo>
                <a:lnTo>
                  <a:pt x="280690" y="90172"/>
                </a:lnTo>
                <a:lnTo>
                  <a:pt x="260238" y="53986"/>
                </a:lnTo>
                <a:lnTo>
                  <a:pt x="229057" y="25444"/>
                </a:lnTo>
                <a:lnTo>
                  <a:pt x="189524" y="6723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4634484" y="5006340"/>
            <a:ext cx="288290" cy="264160"/>
          </a:xfrm>
          <a:custGeom>
            <a:avLst/>
            <a:gdLst/>
            <a:ahLst/>
            <a:cxnLst/>
            <a:rect l="l" t="t" r="r" b="b"/>
            <a:pathLst>
              <a:path w="288289" h="264160">
                <a:moveTo>
                  <a:pt x="0" y="131826"/>
                </a:moveTo>
                <a:lnTo>
                  <a:pt x="7345" y="90172"/>
                </a:lnTo>
                <a:lnTo>
                  <a:pt x="27797" y="53986"/>
                </a:lnTo>
                <a:lnTo>
                  <a:pt x="58978" y="25444"/>
                </a:lnTo>
                <a:lnTo>
                  <a:pt x="98511" y="6723"/>
                </a:lnTo>
                <a:lnTo>
                  <a:pt x="144017" y="0"/>
                </a:lnTo>
                <a:lnTo>
                  <a:pt x="189524" y="6723"/>
                </a:lnTo>
                <a:lnTo>
                  <a:pt x="229057" y="25444"/>
                </a:lnTo>
                <a:lnTo>
                  <a:pt x="260238" y="53986"/>
                </a:lnTo>
                <a:lnTo>
                  <a:pt x="280690" y="90172"/>
                </a:lnTo>
                <a:lnTo>
                  <a:pt x="288036" y="131826"/>
                </a:lnTo>
                <a:lnTo>
                  <a:pt x="280690" y="173479"/>
                </a:lnTo>
                <a:lnTo>
                  <a:pt x="260238" y="209665"/>
                </a:lnTo>
                <a:lnTo>
                  <a:pt x="229057" y="238207"/>
                </a:lnTo>
                <a:lnTo>
                  <a:pt x="189524" y="256928"/>
                </a:lnTo>
                <a:lnTo>
                  <a:pt x="144017" y="263652"/>
                </a:lnTo>
                <a:lnTo>
                  <a:pt x="98511" y="256928"/>
                </a:lnTo>
                <a:lnTo>
                  <a:pt x="58978" y="238207"/>
                </a:lnTo>
                <a:lnTo>
                  <a:pt x="27797" y="209665"/>
                </a:lnTo>
                <a:lnTo>
                  <a:pt x="7345" y="173479"/>
                </a:lnTo>
                <a:lnTo>
                  <a:pt x="0" y="1318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4992623" y="5006340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5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6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5" y="263652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6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4992623" y="5006340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6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5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6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5" y="263652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6697980" y="4998720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5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5" y="263651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6697980" y="4998720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5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5" y="263651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4291584" y="50063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4291584" y="50063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5323332" y="5006340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5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6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5" y="263652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6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5323332" y="5006340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6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5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6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5" y="263652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5679947" y="500634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4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8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4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5679947" y="500634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4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4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8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024371" y="50063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024371" y="50063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368796" y="50063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6368796" y="500634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4634484" y="5640323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8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4634484" y="5640323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8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4992623" y="564032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4992623" y="564032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6697980" y="5631179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5" y="0"/>
                </a:moveTo>
                <a:lnTo>
                  <a:pt x="97974" y="6720"/>
                </a:lnTo>
                <a:lnTo>
                  <a:pt x="58649" y="25433"/>
                </a:lnTo>
                <a:lnTo>
                  <a:pt x="27639" y="53969"/>
                </a:lnTo>
                <a:lnTo>
                  <a:pt x="7303" y="90157"/>
                </a:lnTo>
                <a:lnTo>
                  <a:pt x="0" y="131826"/>
                </a:lnTo>
                <a:lnTo>
                  <a:pt x="7303" y="173494"/>
                </a:lnTo>
                <a:lnTo>
                  <a:pt x="27639" y="209682"/>
                </a:lnTo>
                <a:lnTo>
                  <a:pt x="58649" y="238218"/>
                </a:lnTo>
                <a:lnTo>
                  <a:pt x="97974" y="256931"/>
                </a:lnTo>
                <a:lnTo>
                  <a:pt x="143255" y="263652"/>
                </a:lnTo>
                <a:lnTo>
                  <a:pt x="188537" y="256931"/>
                </a:lnTo>
                <a:lnTo>
                  <a:pt x="227862" y="238218"/>
                </a:lnTo>
                <a:lnTo>
                  <a:pt x="258872" y="209682"/>
                </a:lnTo>
                <a:lnTo>
                  <a:pt x="279208" y="173494"/>
                </a:lnTo>
                <a:lnTo>
                  <a:pt x="286512" y="131826"/>
                </a:lnTo>
                <a:lnTo>
                  <a:pt x="279208" y="90157"/>
                </a:lnTo>
                <a:lnTo>
                  <a:pt x="258872" y="53969"/>
                </a:lnTo>
                <a:lnTo>
                  <a:pt x="227862" y="25433"/>
                </a:lnTo>
                <a:lnTo>
                  <a:pt x="188537" y="6720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object 235"/>
          <p:cNvSpPr/>
          <p:nvPr/>
        </p:nvSpPr>
        <p:spPr>
          <a:xfrm>
            <a:off x="6697980" y="5631179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6"/>
                </a:moveTo>
                <a:lnTo>
                  <a:pt x="7303" y="90157"/>
                </a:lnTo>
                <a:lnTo>
                  <a:pt x="27639" y="53969"/>
                </a:lnTo>
                <a:lnTo>
                  <a:pt x="58649" y="25433"/>
                </a:lnTo>
                <a:lnTo>
                  <a:pt x="97974" y="6720"/>
                </a:lnTo>
                <a:lnTo>
                  <a:pt x="143255" y="0"/>
                </a:lnTo>
                <a:lnTo>
                  <a:pt x="188537" y="6720"/>
                </a:lnTo>
                <a:lnTo>
                  <a:pt x="227862" y="25433"/>
                </a:lnTo>
                <a:lnTo>
                  <a:pt x="258872" y="53969"/>
                </a:lnTo>
                <a:lnTo>
                  <a:pt x="279208" y="90157"/>
                </a:lnTo>
                <a:lnTo>
                  <a:pt x="286512" y="131826"/>
                </a:lnTo>
                <a:lnTo>
                  <a:pt x="279208" y="173494"/>
                </a:lnTo>
                <a:lnTo>
                  <a:pt x="258872" y="209682"/>
                </a:lnTo>
                <a:lnTo>
                  <a:pt x="227862" y="238218"/>
                </a:lnTo>
                <a:lnTo>
                  <a:pt x="188537" y="256931"/>
                </a:lnTo>
                <a:lnTo>
                  <a:pt x="143255" y="263652"/>
                </a:lnTo>
                <a:lnTo>
                  <a:pt x="97974" y="256931"/>
                </a:lnTo>
                <a:lnTo>
                  <a:pt x="58649" y="238218"/>
                </a:lnTo>
                <a:lnTo>
                  <a:pt x="27639" y="209682"/>
                </a:lnTo>
                <a:lnTo>
                  <a:pt x="7303" y="173494"/>
                </a:lnTo>
                <a:lnTo>
                  <a:pt x="0" y="1318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4291584" y="56388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4291584" y="56388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323332" y="564032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5323332" y="564032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5679947" y="563880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3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8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3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679947" y="5638800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3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3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8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6024371" y="56388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6024371" y="56388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4" name="object 244"/>
          <p:cNvSpPr/>
          <p:nvPr/>
        </p:nvSpPr>
        <p:spPr>
          <a:xfrm>
            <a:off x="6368796" y="56388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5" name="object 245"/>
          <p:cNvSpPr/>
          <p:nvPr/>
        </p:nvSpPr>
        <p:spPr>
          <a:xfrm>
            <a:off x="6368796" y="56388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6" name="object 246"/>
          <p:cNvSpPr/>
          <p:nvPr/>
        </p:nvSpPr>
        <p:spPr>
          <a:xfrm>
            <a:off x="4634484" y="5327903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4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8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4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4634484" y="5327903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4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4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8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8" name="object 248"/>
          <p:cNvSpPr/>
          <p:nvPr/>
        </p:nvSpPr>
        <p:spPr>
          <a:xfrm>
            <a:off x="4992623" y="532790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9" name="object 249"/>
          <p:cNvSpPr/>
          <p:nvPr/>
        </p:nvSpPr>
        <p:spPr>
          <a:xfrm>
            <a:off x="4992623" y="532790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0" name="object 250"/>
          <p:cNvSpPr/>
          <p:nvPr/>
        </p:nvSpPr>
        <p:spPr>
          <a:xfrm>
            <a:off x="6697980" y="5318759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5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5" y="263651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1" name="object 251"/>
          <p:cNvSpPr/>
          <p:nvPr/>
        </p:nvSpPr>
        <p:spPr>
          <a:xfrm>
            <a:off x="6697980" y="5318759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5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5" y="263651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2" name="object 252"/>
          <p:cNvSpPr/>
          <p:nvPr/>
        </p:nvSpPr>
        <p:spPr>
          <a:xfrm>
            <a:off x="4291584" y="53263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3" name="object 253"/>
          <p:cNvSpPr/>
          <p:nvPr/>
        </p:nvSpPr>
        <p:spPr>
          <a:xfrm>
            <a:off x="4291584" y="53263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4" name="object 254"/>
          <p:cNvSpPr/>
          <p:nvPr/>
        </p:nvSpPr>
        <p:spPr>
          <a:xfrm>
            <a:off x="5323332" y="532790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5" name="object 255"/>
          <p:cNvSpPr/>
          <p:nvPr/>
        </p:nvSpPr>
        <p:spPr>
          <a:xfrm>
            <a:off x="5323332" y="5327903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6" name="object 256"/>
          <p:cNvSpPr/>
          <p:nvPr/>
        </p:nvSpPr>
        <p:spPr>
          <a:xfrm>
            <a:off x="5679947" y="5326379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144017" y="0"/>
                </a:moveTo>
                <a:lnTo>
                  <a:pt x="98511" y="6681"/>
                </a:lnTo>
                <a:lnTo>
                  <a:pt x="58978" y="25286"/>
                </a:lnTo>
                <a:lnTo>
                  <a:pt x="27797" y="53656"/>
                </a:lnTo>
                <a:lnTo>
                  <a:pt x="7345" y="89635"/>
                </a:lnTo>
                <a:lnTo>
                  <a:pt x="0" y="131064"/>
                </a:lnTo>
                <a:lnTo>
                  <a:pt x="7345" y="172492"/>
                </a:lnTo>
                <a:lnTo>
                  <a:pt x="27797" y="208471"/>
                </a:lnTo>
                <a:lnTo>
                  <a:pt x="58978" y="236841"/>
                </a:lnTo>
                <a:lnTo>
                  <a:pt x="98511" y="255446"/>
                </a:lnTo>
                <a:lnTo>
                  <a:pt x="144017" y="262128"/>
                </a:lnTo>
                <a:lnTo>
                  <a:pt x="189524" y="255446"/>
                </a:lnTo>
                <a:lnTo>
                  <a:pt x="229057" y="236841"/>
                </a:lnTo>
                <a:lnTo>
                  <a:pt x="260238" y="208471"/>
                </a:lnTo>
                <a:lnTo>
                  <a:pt x="280690" y="172492"/>
                </a:lnTo>
                <a:lnTo>
                  <a:pt x="288036" y="131064"/>
                </a:lnTo>
                <a:lnTo>
                  <a:pt x="280690" y="89635"/>
                </a:lnTo>
                <a:lnTo>
                  <a:pt x="260238" y="53656"/>
                </a:lnTo>
                <a:lnTo>
                  <a:pt x="229057" y="25286"/>
                </a:lnTo>
                <a:lnTo>
                  <a:pt x="189524" y="6681"/>
                </a:lnTo>
                <a:lnTo>
                  <a:pt x="144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7" name="object 257"/>
          <p:cNvSpPr/>
          <p:nvPr/>
        </p:nvSpPr>
        <p:spPr>
          <a:xfrm>
            <a:off x="5679947" y="5326379"/>
            <a:ext cx="288290" cy="262255"/>
          </a:xfrm>
          <a:custGeom>
            <a:avLst/>
            <a:gdLst/>
            <a:ahLst/>
            <a:cxnLst/>
            <a:rect l="l" t="t" r="r" b="b"/>
            <a:pathLst>
              <a:path w="288289" h="262254">
                <a:moveTo>
                  <a:pt x="0" y="131064"/>
                </a:moveTo>
                <a:lnTo>
                  <a:pt x="7345" y="89635"/>
                </a:lnTo>
                <a:lnTo>
                  <a:pt x="27797" y="53656"/>
                </a:lnTo>
                <a:lnTo>
                  <a:pt x="58978" y="25286"/>
                </a:lnTo>
                <a:lnTo>
                  <a:pt x="98511" y="6681"/>
                </a:lnTo>
                <a:lnTo>
                  <a:pt x="144017" y="0"/>
                </a:lnTo>
                <a:lnTo>
                  <a:pt x="189524" y="6681"/>
                </a:lnTo>
                <a:lnTo>
                  <a:pt x="229057" y="25286"/>
                </a:lnTo>
                <a:lnTo>
                  <a:pt x="260238" y="53656"/>
                </a:lnTo>
                <a:lnTo>
                  <a:pt x="280690" y="89635"/>
                </a:lnTo>
                <a:lnTo>
                  <a:pt x="288036" y="131064"/>
                </a:lnTo>
                <a:lnTo>
                  <a:pt x="280690" y="172492"/>
                </a:lnTo>
                <a:lnTo>
                  <a:pt x="260238" y="208471"/>
                </a:lnTo>
                <a:lnTo>
                  <a:pt x="229057" y="236841"/>
                </a:lnTo>
                <a:lnTo>
                  <a:pt x="189524" y="255446"/>
                </a:lnTo>
                <a:lnTo>
                  <a:pt x="144017" y="262128"/>
                </a:lnTo>
                <a:lnTo>
                  <a:pt x="98511" y="255446"/>
                </a:lnTo>
                <a:lnTo>
                  <a:pt x="58978" y="236841"/>
                </a:lnTo>
                <a:lnTo>
                  <a:pt x="27797" y="208471"/>
                </a:lnTo>
                <a:lnTo>
                  <a:pt x="7345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8" name="object 258"/>
          <p:cNvSpPr/>
          <p:nvPr/>
        </p:nvSpPr>
        <p:spPr>
          <a:xfrm>
            <a:off x="6024371" y="53263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9" name="object 259"/>
          <p:cNvSpPr/>
          <p:nvPr/>
        </p:nvSpPr>
        <p:spPr>
          <a:xfrm>
            <a:off x="6024371" y="53263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0" name="object 260"/>
          <p:cNvSpPr/>
          <p:nvPr/>
        </p:nvSpPr>
        <p:spPr>
          <a:xfrm>
            <a:off x="6368796" y="53263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1" name="object 261"/>
          <p:cNvSpPr/>
          <p:nvPr/>
        </p:nvSpPr>
        <p:spPr>
          <a:xfrm>
            <a:off x="6368796" y="532637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3951732" y="49971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3" name="object 263"/>
          <p:cNvSpPr/>
          <p:nvPr/>
        </p:nvSpPr>
        <p:spPr>
          <a:xfrm>
            <a:off x="3951732" y="4997196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4" name="object 264"/>
          <p:cNvSpPr/>
          <p:nvPr/>
        </p:nvSpPr>
        <p:spPr>
          <a:xfrm>
            <a:off x="3951732" y="562965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4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4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5" name="object 265"/>
          <p:cNvSpPr/>
          <p:nvPr/>
        </p:nvSpPr>
        <p:spPr>
          <a:xfrm>
            <a:off x="3951732" y="562965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4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4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6" name="object 266"/>
          <p:cNvSpPr/>
          <p:nvPr/>
        </p:nvSpPr>
        <p:spPr>
          <a:xfrm>
            <a:off x="3951732" y="53172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2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7" name="object 267"/>
          <p:cNvSpPr/>
          <p:nvPr/>
        </p:nvSpPr>
        <p:spPr>
          <a:xfrm>
            <a:off x="3951732" y="5317235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2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7034783" y="5007864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6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5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6" y="263652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5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9" name="object 269"/>
          <p:cNvSpPr/>
          <p:nvPr/>
        </p:nvSpPr>
        <p:spPr>
          <a:xfrm>
            <a:off x="7034783" y="5007864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6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5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6" y="263652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0" name="object 270"/>
          <p:cNvSpPr/>
          <p:nvPr/>
        </p:nvSpPr>
        <p:spPr>
          <a:xfrm>
            <a:off x="7034783" y="5640323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6" y="0"/>
                </a:moveTo>
                <a:lnTo>
                  <a:pt x="97974" y="6720"/>
                </a:lnTo>
                <a:lnTo>
                  <a:pt x="58649" y="25433"/>
                </a:lnTo>
                <a:lnTo>
                  <a:pt x="27639" y="53969"/>
                </a:lnTo>
                <a:lnTo>
                  <a:pt x="7303" y="90157"/>
                </a:lnTo>
                <a:lnTo>
                  <a:pt x="0" y="131825"/>
                </a:lnTo>
                <a:lnTo>
                  <a:pt x="7303" y="173494"/>
                </a:lnTo>
                <a:lnTo>
                  <a:pt x="27639" y="209682"/>
                </a:lnTo>
                <a:lnTo>
                  <a:pt x="58649" y="238218"/>
                </a:lnTo>
                <a:lnTo>
                  <a:pt x="97974" y="256931"/>
                </a:lnTo>
                <a:lnTo>
                  <a:pt x="143256" y="263651"/>
                </a:lnTo>
                <a:lnTo>
                  <a:pt x="188537" y="256931"/>
                </a:lnTo>
                <a:lnTo>
                  <a:pt x="227862" y="238218"/>
                </a:lnTo>
                <a:lnTo>
                  <a:pt x="258872" y="209682"/>
                </a:lnTo>
                <a:lnTo>
                  <a:pt x="279208" y="173494"/>
                </a:lnTo>
                <a:lnTo>
                  <a:pt x="286512" y="131825"/>
                </a:lnTo>
                <a:lnTo>
                  <a:pt x="279208" y="90157"/>
                </a:lnTo>
                <a:lnTo>
                  <a:pt x="258872" y="53969"/>
                </a:lnTo>
                <a:lnTo>
                  <a:pt x="227862" y="25433"/>
                </a:lnTo>
                <a:lnTo>
                  <a:pt x="188537" y="6720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1" name="object 271"/>
          <p:cNvSpPr/>
          <p:nvPr/>
        </p:nvSpPr>
        <p:spPr>
          <a:xfrm>
            <a:off x="7034783" y="5640323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5"/>
                </a:moveTo>
                <a:lnTo>
                  <a:pt x="7303" y="90157"/>
                </a:lnTo>
                <a:lnTo>
                  <a:pt x="27639" y="53969"/>
                </a:lnTo>
                <a:lnTo>
                  <a:pt x="58649" y="25433"/>
                </a:lnTo>
                <a:lnTo>
                  <a:pt x="97974" y="6720"/>
                </a:lnTo>
                <a:lnTo>
                  <a:pt x="143256" y="0"/>
                </a:lnTo>
                <a:lnTo>
                  <a:pt x="188537" y="6720"/>
                </a:lnTo>
                <a:lnTo>
                  <a:pt x="227862" y="25433"/>
                </a:lnTo>
                <a:lnTo>
                  <a:pt x="258872" y="53969"/>
                </a:lnTo>
                <a:lnTo>
                  <a:pt x="279208" y="90157"/>
                </a:lnTo>
                <a:lnTo>
                  <a:pt x="286512" y="131825"/>
                </a:lnTo>
                <a:lnTo>
                  <a:pt x="279208" y="173494"/>
                </a:lnTo>
                <a:lnTo>
                  <a:pt x="258872" y="209682"/>
                </a:lnTo>
                <a:lnTo>
                  <a:pt x="227862" y="238218"/>
                </a:lnTo>
                <a:lnTo>
                  <a:pt x="188537" y="256931"/>
                </a:lnTo>
                <a:lnTo>
                  <a:pt x="143256" y="263651"/>
                </a:lnTo>
                <a:lnTo>
                  <a:pt x="97974" y="256931"/>
                </a:lnTo>
                <a:lnTo>
                  <a:pt x="58649" y="238218"/>
                </a:lnTo>
                <a:lnTo>
                  <a:pt x="27639" y="209682"/>
                </a:lnTo>
                <a:lnTo>
                  <a:pt x="7303" y="173494"/>
                </a:lnTo>
                <a:lnTo>
                  <a:pt x="0" y="131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2" name="object 272"/>
          <p:cNvSpPr/>
          <p:nvPr/>
        </p:nvSpPr>
        <p:spPr>
          <a:xfrm>
            <a:off x="7034783" y="5327903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143256" y="0"/>
                </a:moveTo>
                <a:lnTo>
                  <a:pt x="97974" y="6723"/>
                </a:lnTo>
                <a:lnTo>
                  <a:pt x="58649" y="25444"/>
                </a:lnTo>
                <a:lnTo>
                  <a:pt x="27639" y="53986"/>
                </a:lnTo>
                <a:lnTo>
                  <a:pt x="7303" y="90172"/>
                </a:lnTo>
                <a:lnTo>
                  <a:pt x="0" y="131826"/>
                </a:lnTo>
                <a:lnTo>
                  <a:pt x="7303" y="173479"/>
                </a:lnTo>
                <a:lnTo>
                  <a:pt x="27639" y="209665"/>
                </a:lnTo>
                <a:lnTo>
                  <a:pt x="58649" y="238207"/>
                </a:lnTo>
                <a:lnTo>
                  <a:pt x="97974" y="256928"/>
                </a:lnTo>
                <a:lnTo>
                  <a:pt x="143256" y="263652"/>
                </a:lnTo>
                <a:lnTo>
                  <a:pt x="188537" y="256928"/>
                </a:lnTo>
                <a:lnTo>
                  <a:pt x="227862" y="238207"/>
                </a:lnTo>
                <a:lnTo>
                  <a:pt x="258872" y="209665"/>
                </a:lnTo>
                <a:lnTo>
                  <a:pt x="279208" y="173479"/>
                </a:lnTo>
                <a:lnTo>
                  <a:pt x="286512" y="131826"/>
                </a:lnTo>
                <a:lnTo>
                  <a:pt x="279208" y="90172"/>
                </a:lnTo>
                <a:lnTo>
                  <a:pt x="258872" y="53986"/>
                </a:lnTo>
                <a:lnTo>
                  <a:pt x="227862" y="25444"/>
                </a:lnTo>
                <a:lnTo>
                  <a:pt x="188537" y="6723"/>
                </a:lnTo>
                <a:lnTo>
                  <a:pt x="143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3" name="object 273"/>
          <p:cNvSpPr/>
          <p:nvPr/>
        </p:nvSpPr>
        <p:spPr>
          <a:xfrm>
            <a:off x="7034783" y="5327903"/>
            <a:ext cx="287020" cy="264160"/>
          </a:xfrm>
          <a:custGeom>
            <a:avLst/>
            <a:gdLst/>
            <a:ahLst/>
            <a:cxnLst/>
            <a:rect l="l" t="t" r="r" b="b"/>
            <a:pathLst>
              <a:path w="287020" h="264160">
                <a:moveTo>
                  <a:pt x="0" y="131826"/>
                </a:moveTo>
                <a:lnTo>
                  <a:pt x="7303" y="90172"/>
                </a:lnTo>
                <a:lnTo>
                  <a:pt x="27639" y="53986"/>
                </a:lnTo>
                <a:lnTo>
                  <a:pt x="58649" y="25444"/>
                </a:lnTo>
                <a:lnTo>
                  <a:pt x="97974" y="6723"/>
                </a:lnTo>
                <a:lnTo>
                  <a:pt x="143256" y="0"/>
                </a:lnTo>
                <a:lnTo>
                  <a:pt x="188537" y="6723"/>
                </a:lnTo>
                <a:lnTo>
                  <a:pt x="227862" y="25444"/>
                </a:lnTo>
                <a:lnTo>
                  <a:pt x="258872" y="53986"/>
                </a:lnTo>
                <a:lnTo>
                  <a:pt x="279208" y="90172"/>
                </a:lnTo>
                <a:lnTo>
                  <a:pt x="286512" y="131826"/>
                </a:lnTo>
                <a:lnTo>
                  <a:pt x="279208" y="173479"/>
                </a:lnTo>
                <a:lnTo>
                  <a:pt x="258872" y="209665"/>
                </a:lnTo>
                <a:lnTo>
                  <a:pt x="227862" y="238207"/>
                </a:lnTo>
                <a:lnTo>
                  <a:pt x="188537" y="256928"/>
                </a:lnTo>
                <a:lnTo>
                  <a:pt x="143256" y="263652"/>
                </a:lnTo>
                <a:lnTo>
                  <a:pt x="97974" y="256928"/>
                </a:lnTo>
                <a:lnTo>
                  <a:pt x="58649" y="238207"/>
                </a:lnTo>
                <a:lnTo>
                  <a:pt x="27639" y="209665"/>
                </a:lnTo>
                <a:lnTo>
                  <a:pt x="7303" y="173479"/>
                </a:lnTo>
                <a:lnTo>
                  <a:pt x="0" y="1318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4" name="object 274"/>
          <p:cNvSpPr/>
          <p:nvPr/>
        </p:nvSpPr>
        <p:spPr>
          <a:xfrm>
            <a:off x="7368540" y="501395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5" name="object 275"/>
          <p:cNvSpPr/>
          <p:nvPr/>
        </p:nvSpPr>
        <p:spPr>
          <a:xfrm>
            <a:off x="7368540" y="5013959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7368540" y="56464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7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7" name="object 277"/>
          <p:cNvSpPr/>
          <p:nvPr/>
        </p:nvSpPr>
        <p:spPr>
          <a:xfrm>
            <a:off x="7368540" y="564642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7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8" name="object 278"/>
          <p:cNvSpPr/>
          <p:nvPr/>
        </p:nvSpPr>
        <p:spPr>
          <a:xfrm>
            <a:off x="7368540" y="53340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143255" y="0"/>
                </a:moveTo>
                <a:lnTo>
                  <a:pt x="97974" y="6681"/>
                </a:lnTo>
                <a:lnTo>
                  <a:pt x="58649" y="25286"/>
                </a:lnTo>
                <a:lnTo>
                  <a:pt x="27639" y="53656"/>
                </a:lnTo>
                <a:lnTo>
                  <a:pt x="7303" y="89635"/>
                </a:lnTo>
                <a:lnTo>
                  <a:pt x="0" y="131063"/>
                </a:lnTo>
                <a:lnTo>
                  <a:pt x="7303" y="172492"/>
                </a:lnTo>
                <a:lnTo>
                  <a:pt x="27639" y="208471"/>
                </a:lnTo>
                <a:lnTo>
                  <a:pt x="58649" y="236841"/>
                </a:lnTo>
                <a:lnTo>
                  <a:pt x="97974" y="255446"/>
                </a:lnTo>
                <a:lnTo>
                  <a:pt x="143255" y="262128"/>
                </a:lnTo>
                <a:lnTo>
                  <a:pt x="188537" y="255446"/>
                </a:lnTo>
                <a:lnTo>
                  <a:pt x="227862" y="236841"/>
                </a:lnTo>
                <a:lnTo>
                  <a:pt x="258872" y="208471"/>
                </a:lnTo>
                <a:lnTo>
                  <a:pt x="279208" y="172492"/>
                </a:lnTo>
                <a:lnTo>
                  <a:pt x="286511" y="131063"/>
                </a:lnTo>
                <a:lnTo>
                  <a:pt x="279208" y="89635"/>
                </a:lnTo>
                <a:lnTo>
                  <a:pt x="258872" y="53656"/>
                </a:lnTo>
                <a:lnTo>
                  <a:pt x="227862" y="25286"/>
                </a:lnTo>
                <a:lnTo>
                  <a:pt x="188537" y="6681"/>
                </a:lnTo>
                <a:lnTo>
                  <a:pt x="1432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9" name="object 279"/>
          <p:cNvSpPr/>
          <p:nvPr/>
        </p:nvSpPr>
        <p:spPr>
          <a:xfrm>
            <a:off x="7368540" y="5334000"/>
            <a:ext cx="287020" cy="262255"/>
          </a:xfrm>
          <a:custGeom>
            <a:avLst/>
            <a:gdLst/>
            <a:ahLst/>
            <a:cxnLst/>
            <a:rect l="l" t="t" r="r" b="b"/>
            <a:pathLst>
              <a:path w="287020" h="262254">
                <a:moveTo>
                  <a:pt x="0" y="131063"/>
                </a:moveTo>
                <a:lnTo>
                  <a:pt x="7303" y="89635"/>
                </a:lnTo>
                <a:lnTo>
                  <a:pt x="27639" y="53656"/>
                </a:lnTo>
                <a:lnTo>
                  <a:pt x="58649" y="25286"/>
                </a:lnTo>
                <a:lnTo>
                  <a:pt x="97974" y="6681"/>
                </a:lnTo>
                <a:lnTo>
                  <a:pt x="143255" y="0"/>
                </a:lnTo>
                <a:lnTo>
                  <a:pt x="188537" y="6681"/>
                </a:lnTo>
                <a:lnTo>
                  <a:pt x="227862" y="25286"/>
                </a:lnTo>
                <a:lnTo>
                  <a:pt x="258872" y="53656"/>
                </a:lnTo>
                <a:lnTo>
                  <a:pt x="279208" y="89635"/>
                </a:lnTo>
                <a:lnTo>
                  <a:pt x="286511" y="131063"/>
                </a:lnTo>
                <a:lnTo>
                  <a:pt x="279208" y="172492"/>
                </a:lnTo>
                <a:lnTo>
                  <a:pt x="258872" y="208471"/>
                </a:lnTo>
                <a:lnTo>
                  <a:pt x="227862" y="236841"/>
                </a:lnTo>
                <a:lnTo>
                  <a:pt x="188537" y="255446"/>
                </a:lnTo>
                <a:lnTo>
                  <a:pt x="143255" y="262128"/>
                </a:lnTo>
                <a:lnTo>
                  <a:pt x="97974" y="255446"/>
                </a:lnTo>
                <a:lnTo>
                  <a:pt x="58649" y="236841"/>
                </a:lnTo>
                <a:lnTo>
                  <a:pt x="27639" y="208471"/>
                </a:lnTo>
                <a:lnTo>
                  <a:pt x="7303" y="172492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3530600" y="2453724"/>
            <a:ext cx="4115435" cy="388239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0" marR="3828415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3702050" lvl="0" indent="0" algn="ctr" defTabSz="4572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4030" marR="0" lvl="0" indent="0" algn="l" defTabSz="457200" rtl="0" eaLnBrk="1" fontAlgn="auto" latinLnBrk="0" hangingPunct="1">
              <a:lnSpc>
                <a:spcPct val="100000"/>
              </a:lnSpc>
              <a:spcBef>
                <a:spcPts val="97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9310" algn="l"/>
                <a:tab pos="1183005" algn="l"/>
                <a:tab pos="1543685" algn="l"/>
                <a:tab pos="1863725" algn="l"/>
                <a:tab pos="2225675" algn="l"/>
                <a:tab pos="2569845" algn="l"/>
                <a:tab pos="2914650" algn="l"/>
                <a:tab pos="3241675" algn="l"/>
                <a:tab pos="3578225" algn="l"/>
                <a:tab pos="384873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1" name="object 281"/>
          <p:cNvSpPr/>
          <p:nvPr/>
        </p:nvSpPr>
        <p:spPr>
          <a:xfrm>
            <a:off x="4138421" y="2663189"/>
            <a:ext cx="736600" cy="2009139"/>
          </a:xfrm>
          <a:custGeom>
            <a:avLst/>
            <a:gdLst/>
            <a:ahLst/>
            <a:cxnLst/>
            <a:rect l="l" t="t" r="r" b="b"/>
            <a:pathLst>
              <a:path w="736600" h="2009139">
                <a:moveTo>
                  <a:pt x="0" y="0"/>
                </a:moveTo>
                <a:lnTo>
                  <a:pt x="736091" y="2008632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2" name="object 282"/>
          <p:cNvSpPr/>
          <p:nvPr/>
        </p:nvSpPr>
        <p:spPr>
          <a:xfrm>
            <a:off x="4138421" y="2652522"/>
            <a:ext cx="1697989" cy="657225"/>
          </a:xfrm>
          <a:custGeom>
            <a:avLst/>
            <a:gdLst/>
            <a:ahLst/>
            <a:cxnLst/>
            <a:rect l="l" t="t" r="r" b="b"/>
            <a:pathLst>
              <a:path w="1697989" h="657225">
                <a:moveTo>
                  <a:pt x="0" y="0"/>
                </a:moveTo>
                <a:lnTo>
                  <a:pt x="1697736" y="656843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3" name="object 283"/>
          <p:cNvSpPr/>
          <p:nvPr/>
        </p:nvSpPr>
        <p:spPr>
          <a:xfrm>
            <a:off x="5834634" y="2875026"/>
            <a:ext cx="1536700" cy="424180"/>
          </a:xfrm>
          <a:custGeom>
            <a:avLst/>
            <a:gdLst/>
            <a:ahLst/>
            <a:cxnLst/>
            <a:rect l="l" t="t" r="r" b="b"/>
            <a:pathLst>
              <a:path w="1536700" h="424179">
                <a:moveTo>
                  <a:pt x="0" y="423672"/>
                </a:moveTo>
                <a:lnTo>
                  <a:pt x="1536191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4" name="object 284"/>
          <p:cNvSpPr/>
          <p:nvPr/>
        </p:nvSpPr>
        <p:spPr>
          <a:xfrm>
            <a:off x="6578345" y="2884170"/>
            <a:ext cx="772795" cy="2296795"/>
          </a:xfrm>
          <a:custGeom>
            <a:avLst/>
            <a:gdLst/>
            <a:ahLst/>
            <a:cxnLst/>
            <a:rect l="l" t="t" r="r" b="b"/>
            <a:pathLst>
              <a:path w="772795" h="2296795">
                <a:moveTo>
                  <a:pt x="0" y="2296667"/>
                </a:moveTo>
                <a:lnTo>
                  <a:pt x="772668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5" name="object 285"/>
          <p:cNvSpPr/>
          <p:nvPr/>
        </p:nvSpPr>
        <p:spPr>
          <a:xfrm>
            <a:off x="4860797" y="4659629"/>
            <a:ext cx="1734820" cy="521334"/>
          </a:xfrm>
          <a:custGeom>
            <a:avLst/>
            <a:gdLst/>
            <a:ahLst/>
            <a:cxnLst/>
            <a:rect l="l" t="t" r="r" b="b"/>
            <a:pathLst>
              <a:path w="1734820" h="521335">
                <a:moveTo>
                  <a:pt x="1734311" y="521208"/>
                </a:moveTo>
                <a:lnTo>
                  <a:pt x="0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3452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5028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Base</a:t>
            </a:r>
            <a:r>
              <a:rPr sz="3600" b="0" spc="-18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Approach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71721" y="2862833"/>
            <a:ext cx="962025" cy="2306320"/>
          </a:xfrm>
          <a:custGeom>
            <a:avLst/>
            <a:gdLst/>
            <a:ahLst/>
            <a:cxnLst/>
            <a:rect l="l" t="t" r="r" b="b"/>
            <a:pathLst>
              <a:path w="962025" h="2306320">
                <a:moveTo>
                  <a:pt x="0" y="0"/>
                </a:moveTo>
                <a:lnTo>
                  <a:pt x="961643" y="230581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70197" y="2852166"/>
            <a:ext cx="2222500" cy="753110"/>
          </a:xfrm>
          <a:custGeom>
            <a:avLst/>
            <a:gdLst/>
            <a:ahLst/>
            <a:cxnLst/>
            <a:rect l="l" t="t" r="r" b="b"/>
            <a:pathLst>
              <a:path w="2222500" h="753110">
                <a:moveTo>
                  <a:pt x="0" y="0"/>
                </a:moveTo>
                <a:lnTo>
                  <a:pt x="2221991" y="752856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9141" y="3039617"/>
            <a:ext cx="2141220" cy="553720"/>
          </a:xfrm>
          <a:custGeom>
            <a:avLst/>
            <a:gdLst/>
            <a:ahLst/>
            <a:cxnLst/>
            <a:rect l="l" t="t" r="r" b="b"/>
            <a:pathLst>
              <a:path w="2141220" h="553720">
                <a:moveTo>
                  <a:pt x="0" y="553212"/>
                </a:moveTo>
                <a:lnTo>
                  <a:pt x="214121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61454" y="3059429"/>
            <a:ext cx="1153795" cy="2693035"/>
          </a:xfrm>
          <a:custGeom>
            <a:avLst/>
            <a:gdLst/>
            <a:ahLst/>
            <a:cxnLst/>
            <a:rect l="l" t="t" r="r" b="b"/>
            <a:pathLst>
              <a:path w="1153795" h="2693035">
                <a:moveTo>
                  <a:pt x="0" y="2692908"/>
                </a:moveTo>
                <a:lnTo>
                  <a:pt x="1153668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15078" y="5154929"/>
            <a:ext cx="2270760" cy="597535"/>
          </a:xfrm>
          <a:custGeom>
            <a:avLst/>
            <a:gdLst/>
            <a:ahLst/>
            <a:cxnLst/>
            <a:rect l="l" t="t" r="r" b="b"/>
            <a:pathLst>
              <a:path w="2270759" h="597535">
                <a:moveTo>
                  <a:pt x="2270760" y="597408"/>
                </a:moveTo>
                <a:lnTo>
                  <a:pt x="0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39084" y="2420111"/>
            <a:ext cx="76200" cy="3811904"/>
          </a:xfrm>
          <a:custGeom>
            <a:avLst/>
            <a:gdLst/>
            <a:ahLst/>
            <a:cxnLst/>
            <a:rect l="l" t="t" r="r" b="b"/>
            <a:pathLst>
              <a:path w="76200" h="3811904">
                <a:moveTo>
                  <a:pt x="44450" y="63500"/>
                </a:moveTo>
                <a:lnTo>
                  <a:pt x="31750" y="63500"/>
                </a:lnTo>
                <a:lnTo>
                  <a:pt x="31750" y="3811524"/>
                </a:lnTo>
                <a:lnTo>
                  <a:pt x="44450" y="3811524"/>
                </a:lnTo>
                <a:lnTo>
                  <a:pt x="44450" y="63500"/>
                </a:lnTo>
                <a:close/>
              </a:path>
              <a:path w="76200" h="38119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8119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85744" y="6128003"/>
            <a:ext cx="5311140" cy="76200"/>
          </a:xfrm>
          <a:custGeom>
            <a:avLst/>
            <a:gdLst/>
            <a:ahLst/>
            <a:cxnLst/>
            <a:rect l="l" t="t" r="r" b="b"/>
            <a:pathLst>
              <a:path w="5311140" h="76200">
                <a:moveTo>
                  <a:pt x="5234939" y="0"/>
                </a:moveTo>
                <a:lnTo>
                  <a:pt x="5234939" y="76200"/>
                </a:lnTo>
                <a:lnTo>
                  <a:pt x="5298439" y="44450"/>
                </a:lnTo>
                <a:lnTo>
                  <a:pt x="5247639" y="44450"/>
                </a:lnTo>
                <a:lnTo>
                  <a:pt x="5247639" y="31750"/>
                </a:lnTo>
                <a:lnTo>
                  <a:pt x="5298439" y="31750"/>
                </a:lnTo>
                <a:lnTo>
                  <a:pt x="5234939" y="0"/>
                </a:lnTo>
                <a:close/>
              </a:path>
              <a:path w="5311140" h="76200">
                <a:moveTo>
                  <a:pt x="523493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234939" y="44450"/>
                </a:lnTo>
                <a:lnTo>
                  <a:pt x="5234939" y="31750"/>
                </a:lnTo>
                <a:close/>
              </a:path>
              <a:path w="5311140" h="76200">
                <a:moveTo>
                  <a:pt x="5298439" y="31750"/>
                </a:moveTo>
                <a:lnTo>
                  <a:pt x="5247639" y="31750"/>
                </a:lnTo>
                <a:lnTo>
                  <a:pt x="5247639" y="44450"/>
                </a:lnTo>
                <a:lnTo>
                  <a:pt x="5298439" y="44450"/>
                </a:lnTo>
                <a:lnTo>
                  <a:pt x="5311139" y="38100"/>
                </a:lnTo>
                <a:lnTo>
                  <a:pt x="5298439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96411" y="5512308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96411" y="5154167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96411" y="4786884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96411" y="4427220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94888" y="4059935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94888" y="3697223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94888" y="3328415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94888" y="2968751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94888" y="2601467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68573" y="3198367"/>
            <a:ext cx="153035" cy="2474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42082" y="2480564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368802" y="3330702"/>
            <a:ext cx="5210810" cy="0"/>
          </a:xfrm>
          <a:custGeom>
            <a:avLst/>
            <a:gdLst/>
            <a:ahLst/>
            <a:cxnLst/>
            <a:rect l="l" t="t" r="r" b="b"/>
            <a:pathLst>
              <a:path w="5210809">
                <a:moveTo>
                  <a:pt x="0" y="0"/>
                </a:moveTo>
                <a:lnTo>
                  <a:pt x="5210556" y="0"/>
                </a:lnTo>
              </a:path>
            </a:pathLst>
          </a:custGeom>
          <a:ln w="38100">
            <a:solidFill>
              <a:srgbClr val="00008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13097" y="3201161"/>
            <a:ext cx="271780" cy="256540"/>
          </a:xfrm>
          <a:custGeom>
            <a:avLst/>
            <a:gdLst/>
            <a:ahLst/>
            <a:cxnLst/>
            <a:rect l="l" t="t" r="r" b="b"/>
            <a:pathLst>
              <a:path w="271779" h="256539">
                <a:moveTo>
                  <a:pt x="135636" y="0"/>
                </a:moveTo>
                <a:lnTo>
                  <a:pt x="92756" y="6522"/>
                </a:lnTo>
                <a:lnTo>
                  <a:pt x="55522" y="24688"/>
                </a:lnTo>
                <a:lnTo>
                  <a:pt x="26164" y="52395"/>
                </a:lnTo>
                <a:lnTo>
                  <a:pt x="6912" y="87538"/>
                </a:lnTo>
                <a:lnTo>
                  <a:pt x="0" y="128015"/>
                </a:lnTo>
                <a:lnTo>
                  <a:pt x="6912" y="168493"/>
                </a:lnTo>
                <a:lnTo>
                  <a:pt x="26164" y="203636"/>
                </a:lnTo>
                <a:lnTo>
                  <a:pt x="55522" y="231343"/>
                </a:lnTo>
                <a:lnTo>
                  <a:pt x="92756" y="249509"/>
                </a:lnTo>
                <a:lnTo>
                  <a:pt x="135636" y="256032"/>
                </a:lnTo>
                <a:lnTo>
                  <a:pt x="178515" y="249509"/>
                </a:lnTo>
                <a:lnTo>
                  <a:pt x="215749" y="231343"/>
                </a:lnTo>
                <a:lnTo>
                  <a:pt x="245107" y="203636"/>
                </a:lnTo>
                <a:lnTo>
                  <a:pt x="264359" y="168493"/>
                </a:lnTo>
                <a:lnTo>
                  <a:pt x="271272" y="128015"/>
                </a:lnTo>
                <a:lnTo>
                  <a:pt x="264359" y="87538"/>
                </a:lnTo>
                <a:lnTo>
                  <a:pt x="245107" y="52395"/>
                </a:lnTo>
                <a:lnTo>
                  <a:pt x="215749" y="24688"/>
                </a:lnTo>
                <a:lnTo>
                  <a:pt x="178515" y="6522"/>
                </a:lnTo>
                <a:lnTo>
                  <a:pt x="135636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13097" y="3201161"/>
            <a:ext cx="271780" cy="256540"/>
          </a:xfrm>
          <a:custGeom>
            <a:avLst/>
            <a:gdLst/>
            <a:ahLst/>
            <a:cxnLst/>
            <a:rect l="l" t="t" r="r" b="b"/>
            <a:pathLst>
              <a:path w="271779" h="256539">
                <a:moveTo>
                  <a:pt x="0" y="128015"/>
                </a:moveTo>
                <a:lnTo>
                  <a:pt x="6912" y="87538"/>
                </a:lnTo>
                <a:lnTo>
                  <a:pt x="26164" y="52395"/>
                </a:lnTo>
                <a:lnTo>
                  <a:pt x="55522" y="24688"/>
                </a:lnTo>
                <a:lnTo>
                  <a:pt x="92756" y="6522"/>
                </a:lnTo>
                <a:lnTo>
                  <a:pt x="135636" y="0"/>
                </a:lnTo>
                <a:lnTo>
                  <a:pt x="178515" y="6522"/>
                </a:lnTo>
                <a:lnTo>
                  <a:pt x="215749" y="24688"/>
                </a:lnTo>
                <a:lnTo>
                  <a:pt x="245107" y="52395"/>
                </a:lnTo>
                <a:lnTo>
                  <a:pt x="264359" y="87538"/>
                </a:lnTo>
                <a:lnTo>
                  <a:pt x="271272" y="128015"/>
                </a:lnTo>
                <a:lnTo>
                  <a:pt x="264359" y="168493"/>
                </a:lnTo>
                <a:lnTo>
                  <a:pt x="245107" y="203636"/>
                </a:lnTo>
                <a:lnTo>
                  <a:pt x="215749" y="231343"/>
                </a:lnTo>
                <a:lnTo>
                  <a:pt x="178515" y="249509"/>
                </a:lnTo>
                <a:lnTo>
                  <a:pt x="135636" y="256032"/>
                </a:lnTo>
                <a:lnTo>
                  <a:pt x="92756" y="249509"/>
                </a:lnTo>
                <a:lnTo>
                  <a:pt x="55522" y="231343"/>
                </a:lnTo>
                <a:lnTo>
                  <a:pt x="26164" y="203636"/>
                </a:lnTo>
                <a:lnTo>
                  <a:pt x="6912" y="168493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899153" y="3201161"/>
            <a:ext cx="271780" cy="256540"/>
          </a:xfrm>
          <a:custGeom>
            <a:avLst/>
            <a:gdLst/>
            <a:ahLst/>
            <a:cxnLst/>
            <a:rect l="l" t="t" r="r" b="b"/>
            <a:pathLst>
              <a:path w="271779" h="256539">
                <a:moveTo>
                  <a:pt x="135636" y="0"/>
                </a:moveTo>
                <a:lnTo>
                  <a:pt x="92756" y="6522"/>
                </a:lnTo>
                <a:lnTo>
                  <a:pt x="55522" y="24688"/>
                </a:lnTo>
                <a:lnTo>
                  <a:pt x="26164" y="52395"/>
                </a:lnTo>
                <a:lnTo>
                  <a:pt x="6912" y="87538"/>
                </a:lnTo>
                <a:lnTo>
                  <a:pt x="0" y="128015"/>
                </a:lnTo>
                <a:lnTo>
                  <a:pt x="6912" y="168493"/>
                </a:lnTo>
                <a:lnTo>
                  <a:pt x="26164" y="203636"/>
                </a:lnTo>
                <a:lnTo>
                  <a:pt x="55522" y="231343"/>
                </a:lnTo>
                <a:lnTo>
                  <a:pt x="92756" y="249509"/>
                </a:lnTo>
                <a:lnTo>
                  <a:pt x="135636" y="256032"/>
                </a:lnTo>
                <a:lnTo>
                  <a:pt x="178515" y="249509"/>
                </a:lnTo>
                <a:lnTo>
                  <a:pt x="215749" y="231343"/>
                </a:lnTo>
                <a:lnTo>
                  <a:pt x="245107" y="203636"/>
                </a:lnTo>
                <a:lnTo>
                  <a:pt x="264359" y="168493"/>
                </a:lnTo>
                <a:lnTo>
                  <a:pt x="271272" y="128015"/>
                </a:lnTo>
                <a:lnTo>
                  <a:pt x="264359" y="87538"/>
                </a:lnTo>
                <a:lnTo>
                  <a:pt x="245107" y="52395"/>
                </a:lnTo>
                <a:lnTo>
                  <a:pt x="215749" y="24688"/>
                </a:lnTo>
                <a:lnTo>
                  <a:pt x="178515" y="6522"/>
                </a:lnTo>
                <a:lnTo>
                  <a:pt x="135636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899153" y="3201161"/>
            <a:ext cx="271780" cy="256540"/>
          </a:xfrm>
          <a:custGeom>
            <a:avLst/>
            <a:gdLst/>
            <a:ahLst/>
            <a:cxnLst/>
            <a:rect l="l" t="t" r="r" b="b"/>
            <a:pathLst>
              <a:path w="271779" h="256539">
                <a:moveTo>
                  <a:pt x="0" y="128015"/>
                </a:moveTo>
                <a:lnTo>
                  <a:pt x="6912" y="87538"/>
                </a:lnTo>
                <a:lnTo>
                  <a:pt x="26164" y="52395"/>
                </a:lnTo>
                <a:lnTo>
                  <a:pt x="55522" y="24688"/>
                </a:lnTo>
                <a:lnTo>
                  <a:pt x="92756" y="6522"/>
                </a:lnTo>
                <a:lnTo>
                  <a:pt x="135636" y="0"/>
                </a:lnTo>
                <a:lnTo>
                  <a:pt x="178515" y="6522"/>
                </a:lnTo>
                <a:lnTo>
                  <a:pt x="215749" y="24688"/>
                </a:lnTo>
                <a:lnTo>
                  <a:pt x="245107" y="52395"/>
                </a:lnTo>
                <a:lnTo>
                  <a:pt x="264359" y="87538"/>
                </a:lnTo>
                <a:lnTo>
                  <a:pt x="271272" y="128015"/>
                </a:lnTo>
                <a:lnTo>
                  <a:pt x="264359" y="168493"/>
                </a:lnTo>
                <a:lnTo>
                  <a:pt x="245107" y="203636"/>
                </a:lnTo>
                <a:lnTo>
                  <a:pt x="215749" y="231343"/>
                </a:lnTo>
                <a:lnTo>
                  <a:pt x="178515" y="249509"/>
                </a:lnTo>
                <a:lnTo>
                  <a:pt x="135636" y="256032"/>
                </a:lnTo>
                <a:lnTo>
                  <a:pt x="92756" y="249509"/>
                </a:lnTo>
                <a:lnTo>
                  <a:pt x="55522" y="231343"/>
                </a:lnTo>
                <a:lnTo>
                  <a:pt x="26164" y="203636"/>
                </a:lnTo>
                <a:lnTo>
                  <a:pt x="6912" y="168493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39461" y="3201161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135636" y="0"/>
                </a:moveTo>
                <a:lnTo>
                  <a:pt x="82831" y="10007"/>
                </a:lnTo>
                <a:lnTo>
                  <a:pt x="39719" y="37290"/>
                </a:lnTo>
                <a:lnTo>
                  <a:pt x="10656" y="77741"/>
                </a:lnTo>
                <a:lnTo>
                  <a:pt x="0" y="127253"/>
                </a:lnTo>
                <a:lnTo>
                  <a:pt x="10656" y="176766"/>
                </a:lnTo>
                <a:lnTo>
                  <a:pt x="39719" y="217217"/>
                </a:lnTo>
                <a:lnTo>
                  <a:pt x="82831" y="244500"/>
                </a:lnTo>
                <a:lnTo>
                  <a:pt x="135636" y="254508"/>
                </a:lnTo>
                <a:lnTo>
                  <a:pt x="188440" y="244500"/>
                </a:lnTo>
                <a:lnTo>
                  <a:pt x="231552" y="217217"/>
                </a:lnTo>
                <a:lnTo>
                  <a:pt x="260615" y="176766"/>
                </a:lnTo>
                <a:lnTo>
                  <a:pt x="271272" y="127253"/>
                </a:lnTo>
                <a:lnTo>
                  <a:pt x="260615" y="77741"/>
                </a:lnTo>
                <a:lnTo>
                  <a:pt x="231552" y="37290"/>
                </a:lnTo>
                <a:lnTo>
                  <a:pt x="188440" y="10007"/>
                </a:lnTo>
                <a:lnTo>
                  <a:pt x="135636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839461" y="3201161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0" y="127253"/>
                </a:moveTo>
                <a:lnTo>
                  <a:pt x="10656" y="77741"/>
                </a:lnTo>
                <a:lnTo>
                  <a:pt x="39719" y="37290"/>
                </a:lnTo>
                <a:lnTo>
                  <a:pt x="82831" y="10007"/>
                </a:lnTo>
                <a:lnTo>
                  <a:pt x="135636" y="0"/>
                </a:lnTo>
                <a:lnTo>
                  <a:pt x="188440" y="10007"/>
                </a:lnTo>
                <a:lnTo>
                  <a:pt x="231552" y="37290"/>
                </a:lnTo>
                <a:lnTo>
                  <a:pt x="260615" y="77741"/>
                </a:lnTo>
                <a:lnTo>
                  <a:pt x="271272" y="127253"/>
                </a:lnTo>
                <a:lnTo>
                  <a:pt x="260615" y="176766"/>
                </a:lnTo>
                <a:lnTo>
                  <a:pt x="231552" y="217217"/>
                </a:lnTo>
                <a:lnTo>
                  <a:pt x="188440" y="244500"/>
                </a:lnTo>
                <a:lnTo>
                  <a:pt x="135636" y="254508"/>
                </a:lnTo>
                <a:lnTo>
                  <a:pt x="82831" y="244500"/>
                </a:lnTo>
                <a:lnTo>
                  <a:pt x="39719" y="217217"/>
                </a:lnTo>
                <a:lnTo>
                  <a:pt x="10656" y="176766"/>
                </a:lnTo>
                <a:lnTo>
                  <a:pt x="0" y="12725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25517" y="3201161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135636" y="0"/>
                </a:moveTo>
                <a:lnTo>
                  <a:pt x="82831" y="10007"/>
                </a:lnTo>
                <a:lnTo>
                  <a:pt x="39719" y="37290"/>
                </a:lnTo>
                <a:lnTo>
                  <a:pt x="10656" y="77741"/>
                </a:lnTo>
                <a:lnTo>
                  <a:pt x="0" y="127253"/>
                </a:lnTo>
                <a:lnTo>
                  <a:pt x="10656" y="176766"/>
                </a:lnTo>
                <a:lnTo>
                  <a:pt x="39719" y="217217"/>
                </a:lnTo>
                <a:lnTo>
                  <a:pt x="82831" y="244500"/>
                </a:lnTo>
                <a:lnTo>
                  <a:pt x="135636" y="254508"/>
                </a:lnTo>
                <a:lnTo>
                  <a:pt x="188440" y="244500"/>
                </a:lnTo>
                <a:lnTo>
                  <a:pt x="231552" y="217217"/>
                </a:lnTo>
                <a:lnTo>
                  <a:pt x="260615" y="176766"/>
                </a:lnTo>
                <a:lnTo>
                  <a:pt x="271272" y="127253"/>
                </a:lnTo>
                <a:lnTo>
                  <a:pt x="260615" y="77741"/>
                </a:lnTo>
                <a:lnTo>
                  <a:pt x="231552" y="37290"/>
                </a:lnTo>
                <a:lnTo>
                  <a:pt x="188440" y="10007"/>
                </a:lnTo>
                <a:lnTo>
                  <a:pt x="135636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525517" y="3201161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0" y="127253"/>
                </a:moveTo>
                <a:lnTo>
                  <a:pt x="10656" y="77741"/>
                </a:lnTo>
                <a:lnTo>
                  <a:pt x="39719" y="37290"/>
                </a:lnTo>
                <a:lnTo>
                  <a:pt x="82831" y="10007"/>
                </a:lnTo>
                <a:lnTo>
                  <a:pt x="135636" y="0"/>
                </a:lnTo>
                <a:lnTo>
                  <a:pt x="188440" y="10007"/>
                </a:lnTo>
                <a:lnTo>
                  <a:pt x="231552" y="37290"/>
                </a:lnTo>
                <a:lnTo>
                  <a:pt x="260615" y="77741"/>
                </a:lnTo>
                <a:lnTo>
                  <a:pt x="271272" y="127253"/>
                </a:lnTo>
                <a:lnTo>
                  <a:pt x="260615" y="176766"/>
                </a:lnTo>
                <a:lnTo>
                  <a:pt x="231552" y="217217"/>
                </a:lnTo>
                <a:lnTo>
                  <a:pt x="188440" y="244500"/>
                </a:lnTo>
                <a:lnTo>
                  <a:pt x="135636" y="254508"/>
                </a:lnTo>
                <a:lnTo>
                  <a:pt x="82831" y="244500"/>
                </a:lnTo>
                <a:lnTo>
                  <a:pt x="39719" y="217217"/>
                </a:lnTo>
                <a:lnTo>
                  <a:pt x="10656" y="176766"/>
                </a:lnTo>
                <a:lnTo>
                  <a:pt x="0" y="12725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153405" y="3201161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135636" y="0"/>
                </a:moveTo>
                <a:lnTo>
                  <a:pt x="82831" y="10007"/>
                </a:lnTo>
                <a:lnTo>
                  <a:pt x="39719" y="37290"/>
                </a:lnTo>
                <a:lnTo>
                  <a:pt x="10656" y="77741"/>
                </a:lnTo>
                <a:lnTo>
                  <a:pt x="0" y="127253"/>
                </a:lnTo>
                <a:lnTo>
                  <a:pt x="10656" y="176766"/>
                </a:lnTo>
                <a:lnTo>
                  <a:pt x="39719" y="217217"/>
                </a:lnTo>
                <a:lnTo>
                  <a:pt x="82831" y="244500"/>
                </a:lnTo>
                <a:lnTo>
                  <a:pt x="135636" y="254508"/>
                </a:lnTo>
                <a:lnTo>
                  <a:pt x="188440" y="244500"/>
                </a:lnTo>
                <a:lnTo>
                  <a:pt x="231552" y="217217"/>
                </a:lnTo>
                <a:lnTo>
                  <a:pt x="260615" y="176766"/>
                </a:lnTo>
                <a:lnTo>
                  <a:pt x="271272" y="127253"/>
                </a:lnTo>
                <a:lnTo>
                  <a:pt x="260615" y="77741"/>
                </a:lnTo>
                <a:lnTo>
                  <a:pt x="231552" y="37290"/>
                </a:lnTo>
                <a:lnTo>
                  <a:pt x="188440" y="10007"/>
                </a:lnTo>
                <a:lnTo>
                  <a:pt x="135636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53405" y="3201161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0" y="127253"/>
                </a:moveTo>
                <a:lnTo>
                  <a:pt x="10656" y="77741"/>
                </a:lnTo>
                <a:lnTo>
                  <a:pt x="39719" y="37290"/>
                </a:lnTo>
                <a:lnTo>
                  <a:pt x="82831" y="10007"/>
                </a:lnTo>
                <a:lnTo>
                  <a:pt x="135636" y="0"/>
                </a:lnTo>
                <a:lnTo>
                  <a:pt x="188440" y="10007"/>
                </a:lnTo>
                <a:lnTo>
                  <a:pt x="231552" y="37290"/>
                </a:lnTo>
                <a:lnTo>
                  <a:pt x="260615" y="77741"/>
                </a:lnTo>
                <a:lnTo>
                  <a:pt x="271272" y="127253"/>
                </a:lnTo>
                <a:lnTo>
                  <a:pt x="260615" y="176766"/>
                </a:lnTo>
                <a:lnTo>
                  <a:pt x="231552" y="217217"/>
                </a:lnTo>
                <a:lnTo>
                  <a:pt x="188440" y="244500"/>
                </a:lnTo>
                <a:lnTo>
                  <a:pt x="135636" y="254508"/>
                </a:lnTo>
                <a:lnTo>
                  <a:pt x="82831" y="244500"/>
                </a:lnTo>
                <a:lnTo>
                  <a:pt x="39719" y="217217"/>
                </a:lnTo>
                <a:lnTo>
                  <a:pt x="10656" y="176766"/>
                </a:lnTo>
                <a:lnTo>
                  <a:pt x="0" y="12725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40345" y="3193542"/>
            <a:ext cx="271780" cy="256540"/>
          </a:xfrm>
          <a:custGeom>
            <a:avLst/>
            <a:gdLst/>
            <a:ahLst/>
            <a:cxnLst/>
            <a:rect l="l" t="t" r="r" b="b"/>
            <a:pathLst>
              <a:path w="271779" h="256539">
                <a:moveTo>
                  <a:pt x="135635" y="0"/>
                </a:moveTo>
                <a:lnTo>
                  <a:pt x="92756" y="6522"/>
                </a:lnTo>
                <a:lnTo>
                  <a:pt x="55522" y="24688"/>
                </a:lnTo>
                <a:lnTo>
                  <a:pt x="26164" y="52395"/>
                </a:lnTo>
                <a:lnTo>
                  <a:pt x="6912" y="87538"/>
                </a:lnTo>
                <a:lnTo>
                  <a:pt x="0" y="128016"/>
                </a:lnTo>
                <a:lnTo>
                  <a:pt x="6912" y="168493"/>
                </a:lnTo>
                <a:lnTo>
                  <a:pt x="26164" y="203636"/>
                </a:lnTo>
                <a:lnTo>
                  <a:pt x="55522" y="231343"/>
                </a:lnTo>
                <a:lnTo>
                  <a:pt x="92756" y="249509"/>
                </a:lnTo>
                <a:lnTo>
                  <a:pt x="135635" y="256032"/>
                </a:lnTo>
                <a:lnTo>
                  <a:pt x="178515" y="249509"/>
                </a:lnTo>
                <a:lnTo>
                  <a:pt x="215749" y="231343"/>
                </a:lnTo>
                <a:lnTo>
                  <a:pt x="245107" y="203636"/>
                </a:lnTo>
                <a:lnTo>
                  <a:pt x="264359" y="168493"/>
                </a:lnTo>
                <a:lnTo>
                  <a:pt x="271272" y="128016"/>
                </a:lnTo>
                <a:lnTo>
                  <a:pt x="264359" y="87538"/>
                </a:lnTo>
                <a:lnTo>
                  <a:pt x="245107" y="52395"/>
                </a:lnTo>
                <a:lnTo>
                  <a:pt x="215749" y="24688"/>
                </a:lnTo>
                <a:lnTo>
                  <a:pt x="178515" y="6522"/>
                </a:lnTo>
                <a:lnTo>
                  <a:pt x="135635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340345" y="3193542"/>
            <a:ext cx="271780" cy="256540"/>
          </a:xfrm>
          <a:custGeom>
            <a:avLst/>
            <a:gdLst/>
            <a:ahLst/>
            <a:cxnLst/>
            <a:rect l="l" t="t" r="r" b="b"/>
            <a:pathLst>
              <a:path w="271779" h="256539">
                <a:moveTo>
                  <a:pt x="0" y="128016"/>
                </a:moveTo>
                <a:lnTo>
                  <a:pt x="6912" y="87538"/>
                </a:lnTo>
                <a:lnTo>
                  <a:pt x="26164" y="52395"/>
                </a:lnTo>
                <a:lnTo>
                  <a:pt x="55522" y="24688"/>
                </a:lnTo>
                <a:lnTo>
                  <a:pt x="92756" y="6522"/>
                </a:lnTo>
                <a:lnTo>
                  <a:pt x="135635" y="0"/>
                </a:lnTo>
                <a:lnTo>
                  <a:pt x="178515" y="6522"/>
                </a:lnTo>
                <a:lnTo>
                  <a:pt x="215749" y="24688"/>
                </a:lnTo>
                <a:lnTo>
                  <a:pt x="245107" y="52395"/>
                </a:lnTo>
                <a:lnTo>
                  <a:pt x="264359" y="87538"/>
                </a:lnTo>
                <a:lnTo>
                  <a:pt x="271272" y="128016"/>
                </a:lnTo>
                <a:lnTo>
                  <a:pt x="264359" y="168493"/>
                </a:lnTo>
                <a:lnTo>
                  <a:pt x="245107" y="203636"/>
                </a:lnTo>
                <a:lnTo>
                  <a:pt x="215749" y="231343"/>
                </a:lnTo>
                <a:lnTo>
                  <a:pt x="178515" y="249509"/>
                </a:lnTo>
                <a:lnTo>
                  <a:pt x="135635" y="256032"/>
                </a:lnTo>
                <a:lnTo>
                  <a:pt x="92756" y="249509"/>
                </a:lnTo>
                <a:lnTo>
                  <a:pt x="55522" y="231343"/>
                </a:lnTo>
                <a:lnTo>
                  <a:pt x="26164" y="203636"/>
                </a:lnTo>
                <a:lnTo>
                  <a:pt x="6912" y="168493"/>
                </a:lnTo>
                <a:lnTo>
                  <a:pt x="0" y="12801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026402" y="3193542"/>
            <a:ext cx="271780" cy="256540"/>
          </a:xfrm>
          <a:custGeom>
            <a:avLst/>
            <a:gdLst/>
            <a:ahLst/>
            <a:cxnLst/>
            <a:rect l="l" t="t" r="r" b="b"/>
            <a:pathLst>
              <a:path w="271779" h="256539">
                <a:moveTo>
                  <a:pt x="135636" y="0"/>
                </a:moveTo>
                <a:lnTo>
                  <a:pt x="92756" y="6522"/>
                </a:lnTo>
                <a:lnTo>
                  <a:pt x="55522" y="24688"/>
                </a:lnTo>
                <a:lnTo>
                  <a:pt x="26164" y="52395"/>
                </a:lnTo>
                <a:lnTo>
                  <a:pt x="6912" y="87538"/>
                </a:lnTo>
                <a:lnTo>
                  <a:pt x="0" y="128016"/>
                </a:lnTo>
                <a:lnTo>
                  <a:pt x="6912" y="168493"/>
                </a:lnTo>
                <a:lnTo>
                  <a:pt x="26164" y="203636"/>
                </a:lnTo>
                <a:lnTo>
                  <a:pt x="55522" y="231343"/>
                </a:lnTo>
                <a:lnTo>
                  <a:pt x="92756" y="249509"/>
                </a:lnTo>
                <a:lnTo>
                  <a:pt x="135636" y="256032"/>
                </a:lnTo>
                <a:lnTo>
                  <a:pt x="178515" y="249509"/>
                </a:lnTo>
                <a:lnTo>
                  <a:pt x="215749" y="231343"/>
                </a:lnTo>
                <a:lnTo>
                  <a:pt x="245107" y="203636"/>
                </a:lnTo>
                <a:lnTo>
                  <a:pt x="264359" y="168493"/>
                </a:lnTo>
                <a:lnTo>
                  <a:pt x="271272" y="128016"/>
                </a:lnTo>
                <a:lnTo>
                  <a:pt x="264359" y="87538"/>
                </a:lnTo>
                <a:lnTo>
                  <a:pt x="245107" y="52395"/>
                </a:lnTo>
                <a:lnTo>
                  <a:pt x="215749" y="24688"/>
                </a:lnTo>
                <a:lnTo>
                  <a:pt x="178515" y="6522"/>
                </a:lnTo>
                <a:lnTo>
                  <a:pt x="135636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026402" y="3193542"/>
            <a:ext cx="271780" cy="256540"/>
          </a:xfrm>
          <a:custGeom>
            <a:avLst/>
            <a:gdLst/>
            <a:ahLst/>
            <a:cxnLst/>
            <a:rect l="l" t="t" r="r" b="b"/>
            <a:pathLst>
              <a:path w="271779" h="256539">
                <a:moveTo>
                  <a:pt x="0" y="128016"/>
                </a:moveTo>
                <a:lnTo>
                  <a:pt x="6912" y="87538"/>
                </a:lnTo>
                <a:lnTo>
                  <a:pt x="26164" y="52395"/>
                </a:lnTo>
                <a:lnTo>
                  <a:pt x="55522" y="24688"/>
                </a:lnTo>
                <a:lnTo>
                  <a:pt x="92756" y="6522"/>
                </a:lnTo>
                <a:lnTo>
                  <a:pt x="135636" y="0"/>
                </a:lnTo>
                <a:lnTo>
                  <a:pt x="178515" y="6522"/>
                </a:lnTo>
                <a:lnTo>
                  <a:pt x="215749" y="24688"/>
                </a:lnTo>
                <a:lnTo>
                  <a:pt x="245107" y="52395"/>
                </a:lnTo>
                <a:lnTo>
                  <a:pt x="264359" y="87538"/>
                </a:lnTo>
                <a:lnTo>
                  <a:pt x="271272" y="128016"/>
                </a:lnTo>
                <a:lnTo>
                  <a:pt x="264359" y="168493"/>
                </a:lnTo>
                <a:lnTo>
                  <a:pt x="245107" y="203636"/>
                </a:lnTo>
                <a:lnTo>
                  <a:pt x="215749" y="231343"/>
                </a:lnTo>
                <a:lnTo>
                  <a:pt x="178515" y="249509"/>
                </a:lnTo>
                <a:lnTo>
                  <a:pt x="135636" y="256032"/>
                </a:lnTo>
                <a:lnTo>
                  <a:pt x="92756" y="249509"/>
                </a:lnTo>
                <a:lnTo>
                  <a:pt x="55522" y="231343"/>
                </a:lnTo>
                <a:lnTo>
                  <a:pt x="26164" y="203636"/>
                </a:lnTo>
                <a:lnTo>
                  <a:pt x="6912" y="168493"/>
                </a:lnTo>
                <a:lnTo>
                  <a:pt x="0" y="12801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966709" y="3193542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135636" y="0"/>
                </a:moveTo>
                <a:lnTo>
                  <a:pt x="82831" y="10007"/>
                </a:lnTo>
                <a:lnTo>
                  <a:pt x="39719" y="37290"/>
                </a:lnTo>
                <a:lnTo>
                  <a:pt x="10656" y="77741"/>
                </a:lnTo>
                <a:lnTo>
                  <a:pt x="0" y="127254"/>
                </a:lnTo>
                <a:lnTo>
                  <a:pt x="10656" y="176766"/>
                </a:lnTo>
                <a:lnTo>
                  <a:pt x="39719" y="217217"/>
                </a:lnTo>
                <a:lnTo>
                  <a:pt x="82831" y="244500"/>
                </a:lnTo>
                <a:lnTo>
                  <a:pt x="135636" y="254508"/>
                </a:lnTo>
                <a:lnTo>
                  <a:pt x="188440" y="244500"/>
                </a:lnTo>
                <a:lnTo>
                  <a:pt x="231552" y="217217"/>
                </a:lnTo>
                <a:lnTo>
                  <a:pt x="260615" y="176766"/>
                </a:lnTo>
                <a:lnTo>
                  <a:pt x="271272" y="127254"/>
                </a:lnTo>
                <a:lnTo>
                  <a:pt x="260615" y="77741"/>
                </a:lnTo>
                <a:lnTo>
                  <a:pt x="231552" y="37290"/>
                </a:lnTo>
                <a:lnTo>
                  <a:pt x="188440" y="10007"/>
                </a:lnTo>
                <a:lnTo>
                  <a:pt x="135636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66709" y="3193542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0" y="127254"/>
                </a:moveTo>
                <a:lnTo>
                  <a:pt x="10656" y="77741"/>
                </a:lnTo>
                <a:lnTo>
                  <a:pt x="39719" y="37290"/>
                </a:lnTo>
                <a:lnTo>
                  <a:pt x="82831" y="10007"/>
                </a:lnTo>
                <a:lnTo>
                  <a:pt x="135636" y="0"/>
                </a:lnTo>
                <a:lnTo>
                  <a:pt x="188440" y="10007"/>
                </a:lnTo>
                <a:lnTo>
                  <a:pt x="231552" y="37290"/>
                </a:lnTo>
                <a:lnTo>
                  <a:pt x="260615" y="77741"/>
                </a:lnTo>
                <a:lnTo>
                  <a:pt x="271272" y="127254"/>
                </a:lnTo>
                <a:lnTo>
                  <a:pt x="260615" y="176766"/>
                </a:lnTo>
                <a:lnTo>
                  <a:pt x="231552" y="217217"/>
                </a:lnTo>
                <a:lnTo>
                  <a:pt x="188440" y="244500"/>
                </a:lnTo>
                <a:lnTo>
                  <a:pt x="135636" y="254508"/>
                </a:lnTo>
                <a:lnTo>
                  <a:pt x="82831" y="244500"/>
                </a:lnTo>
                <a:lnTo>
                  <a:pt x="39719" y="217217"/>
                </a:lnTo>
                <a:lnTo>
                  <a:pt x="10656" y="176766"/>
                </a:lnTo>
                <a:lnTo>
                  <a:pt x="0" y="12725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652766" y="3193542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135635" y="0"/>
                </a:moveTo>
                <a:lnTo>
                  <a:pt x="82831" y="10007"/>
                </a:lnTo>
                <a:lnTo>
                  <a:pt x="39719" y="37290"/>
                </a:lnTo>
                <a:lnTo>
                  <a:pt x="10656" y="77741"/>
                </a:lnTo>
                <a:lnTo>
                  <a:pt x="0" y="127254"/>
                </a:lnTo>
                <a:lnTo>
                  <a:pt x="10656" y="176766"/>
                </a:lnTo>
                <a:lnTo>
                  <a:pt x="39719" y="217217"/>
                </a:lnTo>
                <a:lnTo>
                  <a:pt x="82831" y="244500"/>
                </a:lnTo>
                <a:lnTo>
                  <a:pt x="135635" y="254508"/>
                </a:lnTo>
                <a:lnTo>
                  <a:pt x="188440" y="244500"/>
                </a:lnTo>
                <a:lnTo>
                  <a:pt x="231552" y="217217"/>
                </a:lnTo>
                <a:lnTo>
                  <a:pt x="260615" y="176766"/>
                </a:lnTo>
                <a:lnTo>
                  <a:pt x="271272" y="127254"/>
                </a:lnTo>
                <a:lnTo>
                  <a:pt x="260615" y="77741"/>
                </a:lnTo>
                <a:lnTo>
                  <a:pt x="231552" y="37290"/>
                </a:lnTo>
                <a:lnTo>
                  <a:pt x="188440" y="10007"/>
                </a:lnTo>
                <a:lnTo>
                  <a:pt x="135635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652766" y="3193542"/>
            <a:ext cx="271780" cy="254635"/>
          </a:xfrm>
          <a:custGeom>
            <a:avLst/>
            <a:gdLst/>
            <a:ahLst/>
            <a:cxnLst/>
            <a:rect l="l" t="t" r="r" b="b"/>
            <a:pathLst>
              <a:path w="271779" h="254635">
                <a:moveTo>
                  <a:pt x="0" y="127254"/>
                </a:moveTo>
                <a:lnTo>
                  <a:pt x="10656" y="77741"/>
                </a:lnTo>
                <a:lnTo>
                  <a:pt x="39719" y="37290"/>
                </a:lnTo>
                <a:lnTo>
                  <a:pt x="82831" y="10007"/>
                </a:lnTo>
                <a:lnTo>
                  <a:pt x="135635" y="0"/>
                </a:lnTo>
                <a:lnTo>
                  <a:pt x="188440" y="10007"/>
                </a:lnTo>
                <a:lnTo>
                  <a:pt x="231552" y="37290"/>
                </a:lnTo>
                <a:lnTo>
                  <a:pt x="260615" y="77741"/>
                </a:lnTo>
                <a:lnTo>
                  <a:pt x="271272" y="127254"/>
                </a:lnTo>
                <a:lnTo>
                  <a:pt x="260615" y="176766"/>
                </a:lnTo>
                <a:lnTo>
                  <a:pt x="231552" y="217217"/>
                </a:lnTo>
                <a:lnTo>
                  <a:pt x="188440" y="244500"/>
                </a:lnTo>
                <a:lnTo>
                  <a:pt x="135635" y="254508"/>
                </a:lnTo>
                <a:lnTo>
                  <a:pt x="82831" y="244500"/>
                </a:lnTo>
                <a:lnTo>
                  <a:pt x="39719" y="217217"/>
                </a:lnTo>
                <a:lnTo>
                  <a:pt x="10656" y="176766"/>
                </a:lnTo>
                <a:lnTo>
                  <a:pt x="0" y="12725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34278" y="2536316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66103" y="2759329"/>
            <a:ext cx="205740" cy="514350"/>
          </a:xfrm>
          <a:custGeom>
            <a:avLst/>
            <a:gdLst/>
            <a:ahLst/>
            <a:cxnLst/>
            <a:rect l="l" t="t" r="r" b="b"/>
            <a:pathLst>
              <a:path w="205739" h="514350">
                <a:moveTo>
                  <a:pt x="0" y="429513"/>
                </a:moveTo>
                <a:lnTo>
                  <a:pt x="9144" y="514223"/>
                </a:lnTo>
                <a:lnTo>
                  <a:pt x="70422" y="456946"/>
                </a:lnTo>
                <a:lnTo>
                  <a:pt x="37211" y="456946"/>
                </a:lnTo>
                <a:lnTo>
                  <a:pt x="25273" y="452500"/>
                </a:lnTo>
                <a:lnTo>
                  <a:pt x="29715" y="440564"/>
                </a:lnTo>
                <a:lnTo>
                  <a:pt x="0" y="429513"/>
                </a:lnTo>
                <a:close/>
              </a:path>
              <a:path w="205739" h="514350">
                <a:moveTo>
                  <a:pt x="29715" y="440564"/>
                </a:moveTo>
                <a:lnTo>
                  <a:pt x="25273" y="452500"/>
                </a:lnTo>
                <a:lnTo>
                  <a:pt x="37211" y="456946"/>
                </a:lnTo>
                <a:lnTo>
                  <a:pt x="41653" y="445004"/>
                </a:lnTo>
                <a:lnTo>
                  <a:pt x="29715" y="440564"/>
                </a:lnTo>
                <a:close/>
              </a:path>
              <a:path w="205739" h="514350">
                <a:moveTo>
                  <a:pt x="41653" y="445004"/>
                </a:moveTo>
                <a:lnTo>
                  <a:pt x="37211" y="456946"/>
                </a:lnTo>
                <a:lnTo>
                  <a:pt x="70422" y="456946"/>
                </a:lnTo>
                <a:lnTo>
                  <a:pt x="71374" y="456057"/>
                </a:lnTo>
                <a:lnTo>
                  <a:pt x="41653" y="445004"/>
                </a:lnTo>
                <a:close/>
              </a:path>
              <a:path w="205739" h="514350">
                <a:moveTo>
                  <a:pt x="193675" y="0"/>
                </a:moveTo>
                <a:lnTo>
                  <a:pt x="29715" y="440564"/>
                </a:lnTo>
                <a:lnTo>
                  <a:pt x="41653" y="445004"/>
                </a:lnTo>
                <a:lnTo>
                  <a:pt x="205612" y="4318"/>
                </a:lnTo>
                <a:lnTo>
                  <a:pt x="193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043171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290315" y="5867400"/>
            <a:ext cx="142240" cy="0"/>
          </a:xfrm>
          <a:custGeom>
            <a:avLst/>
            <a:gdLst/>
            <a:ahLst/>
            <a:cxnLst/>
            <a:rect l="l" t="t" r="r" b="b"/>
            <a:pathLst>
              <a:path w="142239">
                <a:moveTo>
                  <a:pt x="0" y="0"/>
                </a:moveTo>
                <a:lnTo>
                  <a:pt x="14173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54067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664964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975859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286755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597652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908547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19444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530340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841235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150607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463028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773923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83295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395716" y="6106667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712464" y="6097523"/>
            <a:ext cx="0" cy="132715"/>
          </a:xfrm>
          <a:custGeom>
            <a:avLst/>
            <a:gdLst/>
            <a:ahLst/>
            <a:cxnLst/>
            <a:rect l="l" t="t" r="r" b="b"/>
            <a:pathLst>
              <a:path h="132714">
                <a:moveTo>
                  <a:pt x="0" y="0"/>
                </a:moveTo>
                <a:lnTo>
                  <a:pt x="0" y="132587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141345" y="619942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943350" y="631433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581905" y="631433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13730" y="6314338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830570" y="6314338"/>
            <a:ext cx="27038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2770" algn="l"/>
                <a:tab pos="1188720" algn="l"/>
                <a:tab pos="1820545" algn="l"/>
                <a:tab pos="243713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73782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901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Draw</a:t>
            </a:r>
            <a:r>
              <a:rPr sz="3600" b="0" spc="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Polygon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5455" y="4017264"/>
            <a:ext cx="452627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3884" y="4024884"/>
            <a:ext cx="452627" cy="406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6979" y="3692652"/>
            <a:ext cx="452627" cy="406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46932" y="3700271"/>
            <a:ext cx="451103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43884" y="3374135"/>
            <a:ext cx="452627" cy="40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6988" y="3404615"/>
            <a:ext cx="318515" cy="274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5698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7696" y="3374135"/>
            <a:ext cx="451103" cy="408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23359" y="3046476"/>
            <a:ext cx="461772" cy="416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25696" y="3051048"/>
            <a:ext cx="452627" cy="4069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16979" y="3043427"/>
            <a:ext cx="452627" cy="4069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206495" y="2270760"/>
          <a:ext cx="4414514" cy="3801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5951220" y="3049523"/>
            <a:ext cx="452627" cy="406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46932" y="2706623"/>
            <a:ext cx="451103" cy="408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60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20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1" y="137160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1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026408" y="4683252"/>
            <a:ext cx="452627" cy="408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382511" y="4704588"/>
            <a:ext cx="318515" cy="2727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382511" y="47045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949696" y="4683252"/>
            <a:ext cx="452627" cy="4069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026408" y="4358640"/>
            <a:ext cx="452627" cy="408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315455" y="4351020"/>
            <a:ext cx="452627" cy="4069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710940" y="4386071"/>
            <a:ext cx="318515" cy="274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10940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59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19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2" y="137159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59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19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334511" y="3393947"/>
            <a:ext cx="318515" cy="2727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334511" y="33939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268979" y="3040379"/>
            <a:ext cx="452627" cy="4069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268979" y="2697479"/>
            <a:ext cx="452627" cy="4069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758940" y="3730752"/>
            <a:ext cx="318515" cy="2743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758940" y="373075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690359" y="3377184"/>
            <a:ext cx="452627" cy="4069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691883" y="3052572"/>
            <a:ext cx="452627" cy="4069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093464" y="5039867"/>
            <a:ext cx="318515" cy="2727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093464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491228" y="5039867"/>
            <a:ext cx="318516" cy="2727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491228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789932" y="5010911"/>
            <a:ext cx="452627" cy="4069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949696" y="5009388"/>
            <a:ext cx="452627" cy="4069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6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6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07"/>
                </a:lnTo>
                <a:lnTo>
                  <a:pt x="30711" y="216949"/>
                </a:lnTo>
                <a:lnTo>
                  <a:pt x="65178" y="246477"/>
                </a:lnTo>
                <a:lnTo>
                  <a:pt x="108898" y="265841"/>
                </a:lnTo>
                <a:lnTo>
                  <a:pt x="159258" y="272796"/>
                </a:lnTo>
                <a:lnTo>
                  <a:pt x="209617" y="265841"/>
                </a:lnTo>
                <a:lnTo>
                  <a:pt x="253337" y="246477"/>
                </a:lnTo>
                <a:lnTo>
                  <a:pt x="287804" y="216949"/>
                </a:lnTo>
                <a:lnTo>
                  <a:pt x="310402" y="179507"/>
                </a:lnTo>
                <a:lnTo>
                  <a:pt x="318515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8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5" y="136398"/>
                </a:lnTo>
                <a:lnTo>
                  <a:pt x="310402" y="179507"/>
                </a:lnTo>
                <a:lnTo>
                  <a:pt x="287804" y="216949"/>
                </a:lnTo>
                <a:lnTo>
                  <a:pt x="253337" y="246477"/>
                </a:lnTo>
                <a:lnTo>
                  <a:pt x="209617" y="265841"/>
                </a:lnTo>
                <a:lnTo>
                  <a:pt x="159258" y="272796"/>
                </a:lnTo>
                <a:lnTo>
                  <a:pt x="108898" y="265841"/>
                </a:lnTo>
                <a:lnTo>
                  <a:pt x="65178" y="246477"/>
                </a:lnTo>
                <a:lnTo>
                  <a:pt x="30711" y="216949"/>
                </a:lnTo>
                <a:lnTo>
                  <a:pt x="8113" y="179507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2"/>
                </a:lnTo>
                <a:lnTo>
                  <a:pt x="64904" y="26462"/>
                </a:lnTo>
                <a:lnTo>
                  <a:pt x="30589" y="56153"/>
                </a:lnTo>
                <a:lnTo>
                  <a:pt x="8083" y="93805"/>
                </a:lnTo>
                <a:lnTo>
                  <a:pt x="0" y="137159"/>
                </a:lnTo>
                <a:lnTo>
                  <a:pt x="8083" y="180514"/>
                </a:lnTo>
                <a:lnTo>
                  <a:pt x="30589" y="218166"/>
                </a:lnTo>
                <a:lnTo>
                  <a:pt x="64904" y="247857"/>
                </a:lnTo>
                <a:lnTo>
                  <a:pt x="108411" y="267327"/>
                </a:lnTo>
                <a:lnTo>
                  <a:pt x="158496" y="274320"/>
                </a:lnTo>
                <a:lnTo>
                  <a:pt x="208580" y="267327"/>
                </a:lnTo>
                <a:lnTo>
                  <a:pt x="252087" y="247857"/>
                </a:lnTo>
                <a:lnTo>
                  <a:pt x="286402" y="218166"/>
                </a:lnTo>
                <a:lnTo>
                  <a:pt x="308908" y="180514"/>
                </a:lnTo>
                <a:lnTo>
                  <a:pt x="316992" y="137159"/>
                </a:lnTo>
                <a:lnTo>
                  <a:pt x="308908" y="93805"/>
                </a:lnTo>
                <a:lnTo>
                  <a:pt x="286402" y="56153"/>
                </a:lnTo>
                <a:lnTo>
                  <a:pt x="252087" y="26462"/>
                </a:lnTo>
                <a:lnTo>
                  <a:pt x="208580" y="6992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05"/>
                </a:lnTo>
                <a:lnTo>
                  <a:pt x="30589" y="56153"/>
                </a:lnTo>
                <a:lnTo>
                  <a:pt x="64904" y="26462"/>
                </a:lnTo>
                <a:lnTo>
                  <a:pt x="108411" y="6992"/>
                </a:lnTo>
                <a:lnTo>
                  <a:pt x="158496" y="0"/>
                </a:lnTo>
                <a:lnTo>
                  <a:pt x="208580" y="6992"/>
                </a:lnTo>
                <a:lnTo>
                  <a:pt x="252087" y="26462"/>
                </a:lnTo>
                <a:lnTo>
                  <a:pt x="286402" y="56153"/>
                </a:lnTo>
                <a:lnTo>
                  <a:pt x="308908" y="93805"/>
                </a:lnTo>
                <a:lnTo>
                  <a:pt x="316992" y="137159"/>
                </a:lnTo>
                <a:lnTo>
                  <a:pt x="308908" y="180514"/>
                </a:lnTo>
                <a:lnTo>
                  <a:pt x="286402" y="218166"/>
                </a:lnTo>
                <a:lnTo>
                  <a:pt x="252087" y="247857"/>
                </a:lnTo>
                <a:lnTo>
                  <a:pt x="208580" y="267327"/>
                </a:lnTo>
                <a:lnTo>
                  <a:pt x="158496" y="274320"/>
                </a:lnTo>
                <a:lnTo>
                  <a:pt x="108411" y="267327"/>
                </a:lnTo>
                <a:lnTo>
                  <a:pt x="64904" y="247857"/>
                </a:lnTo>
                <a:lnTo>
                  <a:pt x="30589" y="218166"/>
                </a:lnTo>
                <a:lnTo>
                  <a:pt x="808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856988" y="5372100"/>
            <a:ext cx="318515" cy="2727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485698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254752" y="5370576"/>
            <a:ext cx="316992" cy="2743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5254752" y="5370576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5635752" y="5370576"/>
            <a:ext cx="318515" cy="2743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635752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49696" y="5341620"/>
            <a:ext cx="452627" cy="408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7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7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7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6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7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6" y="136398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6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5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5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907029" y="2371030"/>
            <a:ext cx="4512310" cy="40379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0" marR="4225290" lvl="0" indent="0" algn="ctr" defTabSz="4572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4984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7094" algn="l"/>
                <a:tab pos="1279525" algn="l"/>
                <a:tab pos="1680210" algn="l"/>
                <a:tab pos="2035175" algn="l"/>
                <a:tab pos="2437765" algn="l"/>
                <a:tab pos="2819400" algn="l"/>
                <a:tab pos="3202305" algn="l"/>
                <a:tab pos="3564890" algn="l"/>
                <a:tab pos="3938904" algn="l"/>
                <a:tab pos="424624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338321" y="2846070"/>
            <a:ext cx="845819" cy="2313940"/>
          </a:xfrm>
          <a:custGeom>
            <a:avLst/>
            <a:gdLst/>
            <a:ahLst/>
            <a:cxnLst/>
            <a:rect l="l" t="t" r="r" b="b"/>
            <a:pathLst>
              <a:path w="845820" h="2313940">
                <a:moveTo>
                  <a:pt x="0" y="0"/>
                </a:moveTo>
                <a:lnTo>
                  <a:pt x="845819" y="231343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316985" y="2806445"/>
            <a:ext cx="1952625" cy="754380"/>
          </a:xfrm>
          <a:custGeom>
            <a:avLst/>
            <a:gdLst/>
            <a:ahLst/>
            <a:cxnLst/>
            <a:rect l="l" t="t" r="r" b="b"/>
            <a:pathLst>
              <a:path w="1952625" h="754379">
                <a:moveTo>
                  <a:pt x="0" y="0"/>
                </a:moveTo>
                <a:lnTo>
                  <a:pt x="1952243" y="754379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287517" y="3089910"/>
            <a:ext cx="1767839" cy="487680"/>
          </a:xfrm>
          <a:custGeom>
            <a:avLst/>
            <a:gdLst/>
            <a:ahLst/>
            <a:cxnLst/>
            <a:rect l="l" t="t" r="r" b="b"/>
            <a:pathLst>
              <a:path w="1767840" h="487679">
                <a:moveTo>
                  <a:pt x="0" y="487679"/>
                </a:moveTo>
                <a:lnTo>
                  <a:pt x="176783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6142482" y="3100577"/>
            <a:ext cx="890269" cy="2642870"/>
          </a:xfrm>
          <a:custGeom>
            <a:avLst/>
            <a:gdLst/>
            <a:ahLst/>
            <a:cxnLst/>
            <a:rect l="l" t="t" r="r" b="b"/>
            <a:pathLst>
              <a:path w="890270" h="2642870">
                <a:moveTo>
                  <a:pt x="0" y="2642616"/>
                </a:moveTo>
                <a:lnTo>
                  <a:pt x="890015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31385" y="5118353"/>
            <a:ext cx="1995170" cy="599440"/>
          </a:xfrm>
          <a:custGeom>
            <a:avLst/>
            <a:gdLst/>
            <a:ahLst/>
            <a:cxnLst/>
            <a:rect l="l" t="t" r="r" b="b"/>
            <a:pathLst>
              <a:path w="1995170" h="599439">
                <a:moveTo>
                  <a:pt x="1994915" y="598932"/>
                </a:moveTo>
                <a:lnTo>
                  <a:pt x="0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147828" y="0"/>
                </a:moveTo>
                <a:lnTo>
                  <a:pt x="101096" y="6797"/>
                </a:lnTo>
                <a:lnTo>
                  <a:pt x="60514" y="25725"/>
                </a:lnTo>
                <a:lnTo>
                  <a:pt x="28517" y="54589"/>
                </a:lnTo>
                <a:lnTo>
                  <a:pt x="7534" y="91196"/>
                </a:lnTo>
                <a:lnTo>
                  <a:pt x="0" y="133350"/>
                </a:lnTo>
                <a:lnTo>
                  <a:pt x="7534" y="175503"/>
                </a:lnTo>
                <a:lnTo>
                  <a:pt x="28517" y="212110"/>
                </a:lnTo>
                <a:lnTo>
                  <a:pt x="60514" y="240974"/>
                </a:lnTo>
                <a:lnTo>
                  <a:pt x="101096" y="259902"/>
                </a:lnTo>
                <a:lnTo>
                  <a:pt x="147828" y="266700"/>
                </a:lnTo>
                <a:lnTo>
                  <a:pt x="194559" y="259902"/>
                </a:lnTo>
                <a:lnTo>
                  <a:pt x="235141" y="240974"/>
                </a:lnTo>
                <a:lnTo>
                  <a:pt x="267138" y="212110"/>
                </a:lnTo>
                <a:lnTo>
                  <a:pt x="288121" y="175503"/>
                </a:lnTo>
                <a:lnTo>
                  <a:pt x="295656" y="133350"/>
                </a:lnTo>
                <a:lnTo>
                  <a:pt x="288121" y="91196"/>
                </a:lnTo>
                <a:lnTo>
                  <a:pt x="267138" y="54589"/>
                </a:lnTo>
                <a:lnTo>
                  <a:pt x="235141" y="25725"/>
                </a:lnTo>
                <a:lnTo>
                  <a:pt x="194559" y="6797"/>
                </a:lnTo>
                <a:lnTo>
                  <a:pt x="1478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0" y="133350"/>
                </a:moveTo>
                <a:lnTo>
                  <a:pt x="7534" y="91196"/>
                </a:lnTo>
                <a:lnTo>
                  <a:pt x="28517" y="54589"/>
                </a:lnTo>
                <a:lnTo>
                  <a:pt x="60514" y="25725"/>
                </a:lnTo>
                <a:lnTo>
                  <a:pt x="101096" y="6797"/>
                </a:lnTo>
                <a:lnTo>
                  <a:pt x="147828" y="0"/>
                </a:lnTo>
                <a:lnTo>
                  <a:pt x="194559" y="6797"/>
                </a:lnTo>
                <a:lnTo>
                  <a:pt x="235141" y="25725"/>
                </a:lnTo>
                <a:lnTo>
                  <a:pt x="267138" y="54589"/>
                </a:lnTo>
                <a:lnTo>
                  <a:pt x="288121" y="91196"/>
                </a:lnTo>
                <a:lnTo>
                  <a:pt x="295656" y="133350"/>
                </a:lnTo>
                <a:lnTo>
                  <a:pt x="288121" y="175503"/>
                </a:lnTo>
                <a:lnTo>
                  <a:pt x="267138" y="212110"/>
                </a:lnTo>
                <a:lnTo>
                  <a:pt x="235141" y="240974"/>
                </a:lnTo>
                <a:lnTo>
                  <a:pt x="194559" y="259902"/>
                </a:lnTo>
                <a:lnTo>
                  <a:pt x="147828" y="266700"/>
                </a:lnTo>
                <a:lnTo>
                  <a:pt x="101096" y="259902"/>
                </a:lnTo>
                <a:lnTo>
                  <a:pt x="60514" y="240974"/>
                </a:lnTo>
                <a:lnTo>
                  <a:pt x="28517" y="212110"/>
                </a:lnTo>
                <a:lnTo>
                  <a:pt x="7534" y="175503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20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97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Filling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Process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5455" y="4017264"/>
            <a:ext cx="452627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3884" y="4024884"/>
            <a:ext cx="452627" cy="406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6979" y="3692652"/>
            <a:ext cx="452627" cy="406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46932" y="3700271"/>
            <a:ext cx="451103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43884" y="3374135"/>
            <a:ext cx="452627" cy="40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6988" y="3404615"/>
            <a:ext cx="318515" cy="274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5698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7696" y="3374135"/>
            <a:ext cx="451103" cy="408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23359" y="3046476"/>
            <a:ext cx="461772" cy="416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25696" y="3051048"/>
            <a:ext cx="452627" cy="4069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16979" y="3043427"/>
            <a:ext cx="452627" cy="4069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206495" y="2270760"/>
          <a:ext cx="4414514" cy="3801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5951220" y="3049523"/>
            <a:ext cx="452627" cy="406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46932" y="2706623"/>
            <a:ext cx="451103" cy="408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60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20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1" y="137160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1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026408" y="4683252"/>
            <a:ext cx="452627" cy="408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382511" y="4704588"/>
            <a:ext cx="318515" cy="2727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382511" y="47045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949696" y="4683252"/>
            <a:ext cx="452627" cy="4069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026408" y="4358640"/>
            <a:ext cx="452627" cy="408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315455" y="4351020"/>
            <a:ext cx="452627" cy="4069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710940" y="4386071"/>
            <a:ext cx="318515" cy="274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10940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59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19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2" y="137159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59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19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334511" y="3393947"/>
            <a:ext cx="318515" cy="2727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334511" y="33939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268979" y="3040379"/>
            <a:ext cx="452627" cy="4069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268979" y="2697479"/>
            <a:ext cx="452627" cy="4069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758940" y="3730752"/>
            <a:ext cx="318515" cy="2743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758940" y="373075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690359" y="3377184"/>
            <a:ext cx="452627" cy="4069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691883" y="3052572"/>
            <a:ext cx="452627" cy="4069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093464" y="5039867"/>
            <a:ext cx="318515" cy="2727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093464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491228" y="5039867"/>
            <a:ext cx="318516" cy="2727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491228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789932" y="5010911"/>
            <a:ext cx="452627" cy="4069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949696" y="5009388"/>
            <a:ext cx="452627" cy="4069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6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6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07"/>
                </a:lnTo>
                <a:lnTo>
                  <a:pt x="30711" y="216949"/>
                </a:lnTo>
                <a:lnTo>
                  <a:pt x="65178" y="246477"/>
                </a:lnTo>
                <a:lnTo>
                  <a:pt x="108898" y="265841"/>
                </a:lnTo>
                <a:lnTo>
                  <a:pt x="159258" y="272796"/>
                </a:lnTo>
                <a:lnTo>
                  <a:pt x="209617" y="265841"/>
                </a:lnTo>
                <a:lnTo>
                  <a:pt x="253337" y="246477"/>
                </a:lnTo>
                <a:lnTo>
                  <a:pt x="287804" y="216949"/>
                </a:lnTo>
                <a:lnTo>
                  <a:pt x="310402" y="179507"/>
                </a:lnTo>
                <a:lnTo>
                  <a:pt x="318515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8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5" y="136398"/>
                </a:lnTo>
                <a:lnTo>
                  <a:pt x="310402" y="179507"/>
                </a:lnTo>
                <a:lnTo>
                  <a:pt x="287804" y="216949"/>
                </a:lnTo>
                <a:lnTo>
                  <a:pt x="253337" y="246477"/>
                </a:lnTo>
                <a:lnTo>
                  <a:pt x="209617" y="265841"/>
                </a:lnTo>
                <a:lnTo>
                  <a:pt x="159258" y="272796"/>
                </a:lnTo>
                <a:lnTo>
                  <a:pt x="108898" y="265841"/>
                </a:lnTo>
                <a:lnTo>
                  <a:pt x="65178" y="246477"/>
                </a:lnTo>
                <a:lnTo>
                  <a:pt x="30711" y="216949"/>
                </a:lnTo>
                <a:lnTo>
                  <a:pt x="8113" y="179507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2"/>
                </a:lnTo>
                <a:lnTo>
                  <a:pt x="64904" y="26462"/>
                </a:lnTo>
                <a:lnTo>
                  <a:pt x="30589" y="56153"/>
                </a:lnTo>
                <a:lnTo>
                  <a:pt x="8083" y="93805"/>
                </a:lnTo>
                <a:lnTo>
                  <a:pt x="0" y="137159"/>
                </a:lnTo>
                <a:lnTo>
                  <a:pt x="8083" y="180514"/>
                </a:lnTo>
                <a:lnTo>
                  <a:pt x="30589" y="218166"/>
                </a:lnTo>
                <a:lnTo>
                  <a:pt x="64904" y="247857"/>
                </a:lnTo>
                <a:lnTo>
                  <a:pt x="108411" y="267327"/>
                </a:lnTo>
                <a:lnTo>
                  <a:pt x="158496" y="274320"/>
                </a:lnTo>
                <a:lnTo>
                  <a:pt x="208580" y="267327"/>
                </a:lnTo>
                <a:lnTo>
                  <a:pt x="252087" y="247857"/>
                </a:lnTo>
                <a:lnTo>
                  <a:pt x="286402" y="218166"/>
                </a:lnTo>
                <a:lnTo>
                  <a:pt x="308908" y="180514"/>
                </a:lnTo>
                <a:lnTo>
                  <a:pt x="316992" y="137159"/>
                </a:lnTo>
                <a:lnTo>
                  <a:pt x="308908" y="93805"/>
                </a:lnTo>
                <a:lnTo>
                  <a:pt x="286402" y="56153"/>
                </a:lnTo>
                <a:lnTo>
                  <a:pt x="252087" y="26462"/>
                </a:lnTo>
                <a:lnTo>
                  <a:pt x="208580" y="6992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05"/>
                </a:lnTo>
                <a:lnTo>
                  <a:pt x="30589" y="56153"/>
                </a:lnTo>
                <a:lnTo>
                  <a:pt x="64904" y="26462"/>
                </a:lnTo>
                <a:lnTo>
                  <a:pt x="108411" y="6992"/>
                </a:lnTo>
                <a:lnTo>
                  <a:pt x="158496" y="0"/>
                </a:lnTo>
                <a:lnTo>
                  <a:pt x="208580" y="6992"/>
                </a:lnTo>
                <a:lnTo>
                  <a:pt x="252087" y="26462"/>
                </a:lnTo>
                <a:lnTo>
                  <a:pt x="286402" y="56153"/>
                </a:lnTo>
                <a:lnTo>
                  <a:pt x="308908" y="93805"/>
                </a:lnTo>
                <a:lnTo>
                  <a:pt x="316992" y="137159"/>
                </a:lnTo>
                <a:lnTo>
                  <a:pt x="308908" y="180514"/>
                </a:lnTo>
                <a:lnTo>
                  <a:pt x="286402" y="218166"/>
                </a:lnTo>
                <a:lnTo>
                  <a:pt x="252087" y="247857"/>
                </a:lnTo>
                <a:lnTo>
                  <a:pt x="208580" y="267327"/>
                </a:lnTo>
                <a:lnTo>
                  <a:pt x="158496" y="274320"/>
                </a:lnTo>
                <a:lnTo>
                  <a:pt x="108411" y="267327"/>
                </a:lnTo>
                <a:lnTo>
                  <a:pt x="64904" y="247857"/>
                </a:lnTo>
                <a:lnTo>
                  <a:pt x="30589" y="218166"/>
                </a:lnTo>
                <a:lnTo>
                  <a:pt x="808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856988" y="5372100"/>
            <a:ext cx="318515" cy="2727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485698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254752" y="5370576"/>
            <a:ext cx="316992" cy="2743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5254752" y="5370576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5635752" y="5370576"/>
            <a:ext cx="318515" cy="2743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635752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49696" y="5341620"/>
            <a:ext cx="452627" cy="408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7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7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7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6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7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6" y="136398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6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5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5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907029" y="2371030"/>
            <a:ext cx="4512310" cy="40379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0" marR="4225290" lvl="0" indent="0" algn="ctr" defTabSz="4572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4984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7094" algn="l"/>
                <a:tab pos="1279525" algn="l"/>
                <a:tab pos="1680210" algn="l"/>
                <a:tab pos="2035175" algn="l"/>
                <a:tab pos="2437765" algn="l"/>
                <a:tab pos="2819400" algn="l"/>
                <a:tab pos="3202305" algn="l"/>
                <a:tab pos="3564890" algn="l"/>
                <a:tab pos="3938904" algn="l"/>
                <a:tab pos="424624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338321" y="2846070"/>
            <a:ext cx="845819" cy="2313940"/>
          </a:xfrm>
          <a:custGeom>
            <a:avLst/>
            <a:gdLst/>
            <a:ahLst/>
            <a:cxnLst/>
            <a:rect l="l" t="t" r="r" b="b"/>
            <a:pathLst>
              <a:path w="845820" h="2313940">
                <a:moveTo>
                  <a:pt x="0" y="0"/>
                </a:moveTo>
                <a:lnTo>
                  <a:pt x="845819" y="231343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316985" y="2806445"/>
            <a:ext cx="1952625" cy="754380"/>
          </a:xfrm>
          <a:custGeom>
            <a:avLst/>
            <a:gdLst/>
            <a:ahLst/>
            <a:cxnLst/>
            <a:rect l="l" t="t" r="r" b="b"/>
            <a:pathLst>
              <a:path w="1952625" h="754379">
                <a:moveTo>
                  <a:pt x="0" y="0"/>
                </a:moveTo>
                <a:lnTo>
                  <a:pt x="1952243" y="754379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287517" y="3089910"/>
            <a:ext cx="1767839" cy="487680"/>
          </a:xfrm>
          <a:custGeom>
            <a:avLst/>
            <a:gdLst/>
            <a:ahLst/>
            <a:cxnLst/>
            <a:rect l="l" t="t" r="r" b="b"/>
            <a:pathLst>
              <a:path w="1767840" h="487679">
                <a:moveTo>
                  <a:pt x="0" y="487679"/>
                </a:moveTo>
                <a:lnTo>
                  <a:pt x="176783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6142482" y="3100577"/>
            <a:ext cx="890269" cy="2642870"/>
          </a:xfrm>
          <a:custGeom>
            <a:avLst/>
            <a:gdLst/>
            <a:ahLst/>
            <a:cxnLst/>
            <a:rect l="l" t="t" r="r" b="b"/>
            <a:pathLst>
              <a:path w="890270" h="2642870">
                <a:moveTo>
                  <a:pt x="0" y="2642616"/>
                </a:moveTo>
                <a:lnTo>
                  <a:pt x="890015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31385" y="5118353"/>
            <a:ext cx="1995170" cy="599440"/>
          </a:xfrm>
          <a:custGeom>
            <a:avLst/>
            <a:gdLst/>
            <a:ahLst/>
            <a:cxnLst/>
            <a:rect l="l" t="t" r="r" b="b"/>
            <a:pathLst>
              <a:path w="1995170" h="599439">
                <a:moveTo>
                  <a:pt x="1994915" y="598932"/>
                </a:moveTo>
                <a:lnTo>
                  <a:pt x="0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147828" y="0"/>
                </a:moveTo>
                <a:lnTo>
                  <a:pt x="101096" y="6797"/>
                </a:lnTo>
                <a:lnTo>
                  <a:pt x="60514" y="25725"/>
                </a:lnTo>
                <a:lnTo>
                  <a:pt x="28517" y="54589"/>
                </a:lnTo>
                <a:lnTo>
                  <a:pt x="7534" y="91196"/>
                </a:lnTo>
                <a:lnTo>
                  <a:pt x="0" y="133350"/>
                </a:lnTo>
                <a:lnTo>
                  <a:pt x="7534" y="175503"/>
                </a:lnTo>
                <a:lnTo>
                  <a:pt x="28517" y="212110"/>
                </a:lnTo>
                <a:lnTo>
                  <a:pt x="60514" y="240974"/>
                </a:lnTo>
                <a:lnTo>
                  <a:pt x="101096" y="259902"/>
                </a:lnTo>
                <a:lnTo>
                  <a:pt x="147828" y="266700"/>
                </a:lnTo>
                <a:lnTo>
                  <a:pt x="194559" y="259902"/>
                </a:lnTo>
                <a:lnTo>
                  <a:pt x="235141" y="240974"/>
                </a:lnTo>
                <a:lnTo>
                  <a:pt x="267138" y="212110"/>
                </a:lnTo>
                <a:lnTo>
                  <a:pt x="288121" y="175503"/>
                </a:lnTo>
                <a:lnTo>
                  <a:pt x="295656" y="133350"/>
                </a:lnTo>
                <a:lnTo>
                  <a:pt x="288121" y="91196"/>
                </a:lnTo>
                <a:lnTo>
                  <a:pt x="267138" y="54589"/>
                </a:lnTo>
                <a:lnTo>
                  <a:pt x="235141" y="25725"/>
                </a:lnTo>
                <a:lnTo>
                  <a:pt x="194559" y="6797"/>
                </a:lnTo>
                <a:lnTo>
                  <a:pt x="14782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0" y="133350"/>
                </a:moveTo>
                <a:lnTo>
                  <a:pt x="7534" y="91196"/>
                </a:lnTo>
                <a:lnTo>
                  <a:pt x="28517" y="54589"/>
                </a:lnTo>
                <a:lnTo>
                  <a:pt x="60514" y="25725"/>
                </a:lnTo>
                <a:lnTo>
                  <a:pt x="101096" y="6797"/>
                </a:lnTo>
                <a:lnTo>
                  <a:pt x="147828" y="0"/>
                </a:lnTo>
                <a:lnTo>
                  <a:pt x="194559" y="6797"/>
                </a:lnTo>
                <a:lnTo>
                  <a:pt x="235141" y="25725"/>
                </a:lnTo>
                <a:lnTo>
                  <a:pt x="267138" y="54589"/>
                </a:lnTo>
                <a:lnTo>
                  <a:pt x="288121" y="91196"/>
                </a:lnTo>
                <a:lnTo>
                  <a:pt x="295656" y="133350"/>
                </a:lnTo>
                <a:lnTo>
                  <a:pt x="288121" y="175503"/>
                </a:lnTo>
                <a:lnTo>
                  <a:pt x="267138" y="212110"/>
                </a:lnTo>
                <a:lnTo>
                  <a:pt x="235141" y="240974"/>
                </a:lnTo>
                <a:lnTo>
                  <a:pt x="194559" y="259902"/>
                </a:lnTo>
                <a:lnTo>
                  <a:pt x="147828" y="266700"/>
                </a:lnTo>
                <a:lnTo>
                  <a:pt x="101096" y="259902"/>
                </a:lnTo>
                <a:lnTo>
                  <a:pt x="60514" y="240974"/>
                </a:lnTo>
                <a:lnTo>
                  <a:pt x="28517" y="212110"/>
                </a:lnTo>
                <a:lnTo>
                  <a:pt x="7534" y="175503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0974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97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Filling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Process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5455" y="4017264"/>
            <a:ext cx="452627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3884" y="4024884"/>
            <a:ext cx="452627" cy="406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6979" y="3692652"/>
            <a:ext cx="452627" cy="406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46932" y="3700271"/>
            <a:ext cx="451103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43884" y="3374135"/>
            <a:ext cx="452627" cy="40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6988" y="3404615"/>
            <a:ext cx="318515" cy="274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5698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7696" y="3374135"/>
            <a:ext cx="451103" cy="408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23359" y="3046476"/>
            <a:ext cx="461772" cy="416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25696" y="3051048"/>
            <a:ext cx="452627" cy="4069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16979" y="3043427"/>
            <a:ext cx="452627" cy="4069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206495" y="2270760"/>
          <a:ext cx="4414514" cy="3801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5951220" y="3049523"/>
            <a:ext cx="452627" cy="406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46932" y="2706623"/>
            <a:ext cx="451103" cy="408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60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20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1" y="137160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1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026408" y="4683252"/>
            <a:ext cx="452627" cy="408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382511" y="4704588"/>
            <a:ext cx="318515" cy="2727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382511" y="47045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949696" y="4683252"/>
            <a:ext cx="452627" cy="4069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026408" y="4358640"/>
            <a:ext cx="452627" cy="408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315455" y="4351020"/>
            <a:ext cx="452627" cy="4069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710940" y="4386071"/>
            <a:ext cx="318515" cy="274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10940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59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19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2" y="137159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59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19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334511" y="3393947"/>
            <a:ext cx="318515" cy="2727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334511" y="33939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268979" y="3040379"/>
            <a:ext cx="452627" cy="4069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268979" y="2697479"/>
            <a:ext cx="452627" cy="4069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758940" y="3730752"/>
            <a:ext cx="318515" cy="2743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758940" y="373075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690359" y="3377184"/>
            <a:ext cx="452627" cy="4069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691883" y="3052572"/>
            <a:ext cx="452627" cy="4069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093464" y="5039867"/>
            <a:ext cx="318515" cy="2727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093464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491228" y="5039867"/>
            <a:ext cx="318516" cy="2727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491228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789932" y="5010911"/>
            <a:ext cx="452627" cy="4069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949696" y="5009388"/>
            <a:ext cx="452627" cy="4069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6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6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07"/>
                </a:lnTo>
                <a:lnTo>
                  <a:pt x="30711" y="216949"/>
                </a:lnTo>
                <a:lnTo>
                  <a:pt x="65178" y="246477"/>
                </a:lnTo>
                <a:lnTo>
                  <a:pt x="108898" y="265841"/>
                </a:lnTo>
                <a:lnTo>
                  <a:pt x="159258" y="272796"/>
                </a:lnTo>
                <a:lnTo>
                  <a:pt x="209617" y="265841"/>
                </a:lnTo>
                <a:lnTo>
                  <a:pt x="253337" y="246477"/>
                </a:lnTo>
                <a:lnTo>
                  <a:pt x="287804" y="216949"/>
                </a:lnTo>
                <a:lnTo>
                  <a:pt x="310402" y="179507"/>
                </a:lnTo>
                <a:lnTo>
                  <a:pt x="318515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8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5" y="136398"/>
                </a:lnTo>
                <a:lnTo>
                  <a:pt x="310402" y="179507"/>
                </a:lnTo>
                <a:lnTo>
                  <a:pt x="287804" y="216949"/>
                </a:lnTo>
                <a:lnTo>
                  <a:pt x="253337" y="246477"/>
                </a:lnTo>
                <a:lnTo>
                  <a:pt x="209617" y="265841"/>
                </a:lnTo>
                <a:lnTo>
                  <a:pt x="159258" y="272796"/>
                </a:lnTo>
                <a:lnTo>
                  <a:pt x="108898" y="265841"/>
                </a:lnTo>
                <a:lnTo>
                  <a:pt x="65178" y="246477"/>
                </a:lnTo>
                <a:lnTo>
                  <a:pt x="30711" y="216949"/>
                </a:lnTo>
                <a:lnTo>
                  <a:pt x="8113" y="179507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2"/>
                </a:lnTo>
                <a:lnTo>
                  <a:pt x="64904" y="26462"/>
                </a:lnTo>
                <a:lnTo>
                  <a:pt x="30589" y="56153"/>
                </a:lnTo>
                <a:lnTo>
                  <a:pt x="8083" y="93805"/>
                </a:lnTo>
                <a:lnTo>
                  <a:pt x="0" y="137159"/>
                </a:lnTo>
                <a:lnTo>
                  <a:pt x="8083" y="180514"/>
                </a:lnTo>
                <a:lnTo>
                  <a:pt x="30589" y="218166"/>
                </a:lnTo>
                <a:lnTo>
                  <a:pt x="64904" y="247857"/>
                </a:lnTo>
                <a:lnTo>
                  <a:pt x="108411" y="267327"/>
                </a:lnTo>
                <a:lnTo>
                  <a:pt x="158496" y="274320"/>
                </a:lnTo>
                <a:lnTo>
                  <a:pt x="208580" y="267327"/>
                </a:lnTo>
                <a:lnTo>
                  <a:pt x="252087" y="247857"/>
                </a:lnTo>
                <a:lnTo>
                  <a:pt x="286402" y="218166"/>
                </a:lnTo>
                <a:lnTo>
                  <a:pt x="308908" y="180514"/>
                </a:lnTo>
                <a:lnTo>
                  <a:pt x="316992" y="137159"/>
                </a:lnTo>
                <a:lnTo>
                  <a:pt x="308908" y="93805"/>
                </a:lnTo>
                <a:lnTo>
                  <a:pt x="286402" y="56153"/>
                </a:lnTo>
                <a:lnTo>
                  <a:pt x="252087" y="26462"/>
                </a:lnTo>
                <a:lnTo>
                  <a:pt x="208580" y="6992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05"/>
                </a:lnTo>
                <a:lnTo>
                  <a:pt x="30589" y="56153"/>
                </a:lnTo>
                <a:lnTo>
                  <a:pt x="64904" y="26462"/>
                </a:lnTo>
                <a:lnTo>
                  <a:pt x="108411" y="6992"/>
                </a:lnTo>
                <a:lnTo>
                  <a:pt x="158496" y="0"/>
                </a:lnTo>
                <a:lnTo>
                  <a:pt x="208580" y="6992"/>
                </a:lnTo>
                <a:lnTo>
                  <a:pt x="252087" y="26462"/>
                </a:lnTo>
                <a:lnTo>
                  <a:pt x="286402" y="56153"/>
                </a:lnTo>
                <a:lnTo>
                  <a:pt x="308908" y="93805"/>
                </a:lnTo>
                <a:lnTo>
                  <a:pt x="316992" y="137159"/>
                </a:lnTo>
                <a:lnTo>
                  <a:pt x="308908" y="180514"/>
                </a:lnTo>
                <a:lnTo>
                  <a:pt x="286402" y="218166"/>
                </a:lnTo>
                <a:lnTo>
                  <a:pt x="252087" y="247857"/>
                </a:lnTo>
                <a:lnTo>
                  <a:pt x="208580" y="267327"/>
                </a:lnTo>
                <a:lnTo>
                  <a:pt x="158496" y="274320"/>
                </a:lnTo>
                <a:lnTo>
                  <a:pt x="108411" y="267327"/>
                </a:lnTo>
                <a:lnTo>
                  <a:pt x="64904" y="247857"/>
                </a:lnTo>
                <a:lnTo>
                  <a:pt x="30589" y="218166"/>
                </a:lnTo>
                <a:lnTo>
                  <a:pt x="808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856988" y="5372100"/>
            <a:ext cx="318515" cy="2727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485698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254752" y="5370576"/>
            <a:ext cx="316992" cy="2743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5254752" y="5370576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5635752" y="5370576"/>
            <a:ext cx="318515" cy="2743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635752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49696" y="5341620"/>
            <a:ext cx="452627" cy="408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7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7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7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6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7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6" y="136398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6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5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5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907029" y="2371030"/>
            <a:ext cx="4512310" cy="40379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0" marR="4225290" lvl="0" indent="0" algn="ctr" defTabSz="4572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4984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7094" algn="l"/>
                <a:tab pos="1279525" algn="l"/>
                <a:tab pos="1680210" algn="l"/>
                <a:tab pos="2035175" algn="l"/>
                <a:tab pos="2437765" algn="l"/>
                <a:tab pos="2819400" algn="l"/>
                <a:tab pos="3202305" algn="l"/>
                <a:tab pos="3564890" algn="l"/>
                <a:tab pos="3938904" algn="l"/>
                <a:tab pos="424624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338321" y="2846070"/>
            <a:ext cx="845819" cy="2313940"/>
          </a:xfrm>
          <a:custGeom>
            <a:avLst/>
            <a:gdLst/>
            <a:ahLst/>
            <a:cxnLst/>
            <a:rect l="l" t="t" r="r" b="b"/>
            <a:pathLst>
              <a:path w="845820" h="2313940">
                <a:moveTo>
                  <a:pt x="0" y="0"/>
                </a:moveTo>
                <a:lnTo>
                  <a:pt x="845819" y="231343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316985" y="2806445"/>
            <a:ext cx="1952625" cy="754380"/>
          </a:xfrm>
          <a:custGeom>
            <a:avLst/>
            <a:gdLst/>
            <a:ahLst/>
            <a:cxnLst/>
            <a:rect l="l" t="t" r="r" b="b"/>
            <a:pathLst>
              <a:path w="1952625" h="754379">
                <a:moveTo>
                  <a:pt x="0" y="0"/>
                </a:moveTo>
                <a:lnTo>
                  <a:pt x="1952243" y="754379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287517" y="3089910"/>
            <a:ext cx="1767839" cy="487680"/>
          </a:xfrm>
          <a:custGeom>
            <a:avLst/>
            <a:gdLst/>
            <a:ahLst/>
            <a:cxnLst/>
            <a:rect l="l" t="t" r="r" b="b"/>
            <a:pathLst>
              <a:path w="1767840" h="487679">
                <a:moveTo>
                  <a:pt x="0" y="487679"/>
                </a:moveTo>
                <a:lnTo>
                  <a:pt x="176783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6142482" y="3100577"/>
            <a:ext cx="890269" cy="2642870"/>
          </a:xfrm>
          <a:custGeom>
            <a:avLst/>
            <a:gdLst/>
            <a:ahLst/>
            <a:cxnLst/>
            <a:rect l="l" t="t" r="r" b="b"/>
            <a:pathLst>
              <a:path w="890270" h="2642870">
                <a:moveTo>
                  <a:pt x="0" y="2642616"/>
                </a:moveTo>
                <a:lnTo>
                  <a:pt x="890015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31385" y="5118353"/>
            <a:ext cx="1995170" cy="599440"/>
          </a:xfrm>
          <a:custGeom>
            <a:avLst/>
            <a:gdLst/>
            <a:ahLst/>
            <a:cxnLst/>
            <a:rect l="l" t="t" r="r" b="b"/>
            <a:pathLst>
              <a:path w="1995170" h="599439">
                <a:moveTo>
                  <a:pt x="1994915" y="598932"/>
                </a:moveTo>
                <a:lnTo>
                  <a:pt x="0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147828" y="0"/>
                </a:moveTo>
                <a:lnTo>
                  <a:pt x="101096" y="6797"/>
                </a:lnTo>
                <a:lnTo>
                  <a:pt x="60514" y="25725"/>
                </a:lnTo>
                <a:lnTo>
                  <a:pt x="28517" y="54589"/>
                </a:lnTo>
                <a:lnTo>
                  <a:pt x="7534" y="91196"/>
                </a:lnTo>
                <a:lnTo>
                  <a:pt x="0" y="133350"/>
                </a:lnTo>
                <a:lnTo>
                  <a:pt x="7534" y="175503"/>
                </a:lnTo>
                <a:lnTo>
                  <a:pt x="28517" y="212110"/>
                </a:lnTo>
                <a:lnTo>
                  <a:pt x="60514" y="240974"/>
                </a:lnTo>
                <a:lnTo>
                  <a:pt x="101096" y="259902"/>
                </a:lnTo>
                <a:lnTo>
                  <a:pt x="147828" y="266700"/>
                </a:lnTo>
                <a:lnTo>
                  <a:pt x="194559" y="259902"/>
                </a:lnTo>
                <a:lnTo>
                  <a:pt x="235141" y="240974"/>
                </a:lnTo>
                <a:lnTo>
                  <a:pt x="267138" y="212110"/>
                </a:lnTo>
                <a:lnTo>
                  <a:pt x="288121" y="175503"/>
                </a:lnTo>
                <a:lnTo>
                  <a:pt x="295656" y="133350"/>
                </a:lnTo>
                <a:lnTo>
                  <a:pt x="288121" y="91196"/>
                </a:lnTo>
                <a:lnTo>
                  <a:pt x="267138" y="54589"/>
                </a:lnTo>
                <a:lnTo>
                  <a:pt x="235141" y="25725"/>
                </a:lnTo>
                <a:lnTo>
                  <a:pt x="194559" y="6797"/>
                </a:lnTo>
                <a:lnTo>
                  <a:pt x="14782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0" y="133350"/>
                </a:moveTo>
                <a:lnTo>
                  <a:pt x="7534" y="91196"/>
                </a:lnTo>
                <a:lnTo>
                  <a:pt x="28517" y="54589"/>
                </a:lnTo>
                <a:lnTo>
                  <a:pt x="60514" y="25725"/>
                </a:lnTo>
                <a:lnTo>
                  <a:pt x="101096" y="6797"/>
                </a:lnTo>
                <a:lnTo>
                  <a:pt x="147828" y="0"/>
                </a:lnTo>
                <a:lnTo>
                  <a:pt x="194559" y="6797"/>
                </a:lnTo>
                <a:lnTo>
                  <a:pt x="235141" y="25725"/>
                </a:lnTo>
                <a:lnTo>
                  <a:pt x="267138" y="54589"/>
                </a:lnTo>
                <a:lnTo>
                  <a:pt x="288121" y="91196"/>
                </a:lnTo>
                <a:lnTo>
                  <a:pt x="295656" y="133350"/>
                </a:lnTo>
                <a:lnTo>
                  <a:pt x="288121" y="175503"/>
                </a:lnTo>
                <a:lnTo>
                  <a:pt x="267138" y="212110"/>
                </a:lnTo>
                <a:lnTo>
                  <a:pt x="235141" y="240974"/>
                </a:lnTo>
                <a:lnTo>
                  <a:pt x="194559" y="259902"/>
                </a:lnTo>
                <a:lnTo>
                  <a:pt x="147828" y="266700"/>
                </a:lnTo>
                <a:lnTo>
                  <a:pt x="101096" y="259902"/>
                </a:lnTo>
                <a:lnTo>
                  <a:pt x="60514" y="240974"/>
                </a:lnTo>
                <a:lnTo>
                  <a:pt x="28517" y="212110"/>
                </a:lnTo>
                <a:lnTo>
                  <a:pt x="7534" y="175503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39967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231" y="3594557"/>
            <a:ext cx="27559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5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Filling</a:t>
            </a:r>
            <a:r>
              <a:rPr kumimoji="0" sz="3600" b="0" i="0" u="none" strike="noStrike" kern="1200" cap="none" spc="-65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36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Process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15455" y="4017264"/>
            <a:ext cx="452627" cy="408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43884" y="4024884"/>
            <a:ext cx="452627" cy="406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16979" y="3692652"/>
            <a:ext cx="452627" cy="406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646932" y="3700271"/>
            <a:ext cx="451103" cy="406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43884" y="3374135"/>
            <a:ext cx="452627" cy="408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856988" y="3404615"/>
            <a:ext cx="318515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5698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87696" y="3374135"/>
            <a:ext cx="451103" cy="4084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23359" y="3046476"/>
            <a:ext cx="461772" cy="4160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25696" y="3051048"/>
            <a:ext cx="452627" cy="406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316979" y="3043427"/>
            <a:ext cx="452627" cy="406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3206495" y="2270760"/>
          <a:ext cx="4414514" cy="3801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7" name="object 57"/>
          <p:cNvSpPr/>
          <p:nvPr/>
        </p:nvSpPr>
        <p:spPr>
          <a:xfrm>
            <a:off x="5951220" y="3049523"/>
            <a:ext cx="452627" cy="4069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646932" y="2706623"/>
            <a:ext cx="451103" cy="408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60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20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1" y="137160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1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026408" y="4683252"/>
            <a:ext cx="452627" cy="4084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382511" y="4704588"/>
            <a:ext cx="318515" cy="2727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382511" y="47045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949696" y="4683252"/>
            <a:ext cx="452627" cy="4069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026408" y="4358640"/>
            <a:ext cx="452627" cy="4084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315455" y="4351020"/>
            <a:ext cx="452627" cy="4069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710940" y="4386071"/>
            <a:ext cx="318515" cy="2743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10940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59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19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2" y="137159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59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19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334511" y="3393947"/>
            <a:ext cx="318515" cy="2727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3334511" y="33939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3268979" y="3040379"/>
            <a:ext cx="452627" cy="4069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3268979" y="2697479"/>
            <a:ext cx="452627" cy="4069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758940" y="3730752"/>
            <a:ext cx="318515" cy="2743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6758940" y="373075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6690359" y="3377184"/>
            <a:ext cx="452627" cy="4069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6691883" y="3052572"/>
            <a:ext cx="452627" cy="4069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4093464" y="5039867"/>
            <a:ext cx="318515" cy="2727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4093464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4491228" y="5039867"/>
            <a:ext cx="318516" cy="2727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4491228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4789932" y="5010911"/>
            <a:ext cx="452627" cy="4069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5949696" y="5009388"/>
            <a:ext cx="452627" cy="4069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6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6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07"/>
                </a:lnTo>
                <a:lnTo>
                  <a:pt x="30711" y="216949"/>
                </a:lnTo>
                <a:lnTo>
                  <a:pt x="65178" y="246477"/>
                </a:lnTo>
                <a:lnTo>
                  <a:pt x="108898" y="265841"/>
                </a:lnTo>
                <a:lnTo>
                  <a:pt x="159258" y="272796"/>
                </a:lnTo>
                <a:lnTo>
                  <a:pt x="209617" y="265841"/>
                </a:lnTo>
                <a:lnTo>
                  <a:pt x="253337" y="246477"/>
                </a:lnTo>
                <a:lnTo>
                  <a:pt x="287804" y="216949"/>
                </a:lnTo>
                <a:lnTo>
                  <a:pt x="310402" y="179507"/>
                </a:lnTo>
                <a:lnTo>
                  <a:pt x="318515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8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5" y="136398"/>
                </a:lnTo>
                <a:lnTo>
                  <a:pt x="310402" y="179507"/>
                </a:lnTo>
                <a:lnTo>
                  <a:pt x="287804" y="216949"/>
                </a:lnTo>
                <a:lnTo>
                  <a:pt x="253337" y="246477"/>
                </a:lnTo>
                <a:lnTo>
                  <a:pt x="209617" y="265841"/>
                </a:lnTo>
                <a:lnTo>
                  <a:pt x="159258" y="272796"/>
                </a:lnTo>
                <a:lnTo>
                  <a:pt x="108898" y="265841"/>
                </a:lnTo>
                <a:lnTo>
                  <a:pt x="65178" y="246477"/>
                </a:lnTo>
                <a:lnTo>
                  <a:pt x="30711" y="216949"/>
                </a:lnTo>
                <a:lnTo>
                  <a:pt x="8113" y="179507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2"/>
                </a:lnTo>
                <a:lnTo>
                  <a:pt x="64904" y="26462"/>
                </a:lnTo>
                <a:lnTo>
                  <a:pt x="30589" y="56153"/>
                </a:lnTo>
                <a:lnTo>
                  <a:pt x="8083" y="93805"/>
                </a:lnTo>
                <a:lnTo>
                  <a:pt x="0" y="137159"/>
                </a:lnTo>
                <a:lnTo>
                  <a:pt x="8083" y="180514"/>
                </a:lnTo>
                <a:lnTo>
                  <a:pt x="30589" y="218166"/>
                </a:lnTo>
                <a:lnTo>
                  <a:pt x="64904" y="247857"/>
                </a:lnTo>
                <a:lnTo>
                  <a:pt x="108411" y="267327"/>
                </a:lnTo>
                <a:lnTo>
                  <a:pt x="158496" y="274320"/>
                </a:lnTo>
                <a:lnTo>
                  <a:pt x="208580" y="267327"/>
                </a:lnTo>
                <a:lnTo>
                  <a:pt x="252087" y="247857"/>
                </a:lnTo>
                <a:lnTo>
                  <a:pt x="286402" y="218166"/>
                </a:lnTo>
                <a:lnTo>
                  <a:pt x="308908" y="180514"/>
                </a:lnTo>
                <a:lnTo>
                  <a:pt x="316992" y="137159"/>
                </a:lnTo>
                <a:lnTo>
                  <a:pt x="308908" y="93805"/>
                </a:lnTo>
                <a:lnTo>
                  <a:pt x="286402" y="56153"/>
                </a:lnTo>
                <a:lnTo>
                  <a:pt x="252087" y="26462"/>
                </a:lnTo>
                <a:lnTo>
                  <a:pt x="208580" y="6992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05"/>
                </a:lnTo>
                <a:lnTo>
                  <a:pt x="30589" y="56153"/>
                </a:lnTo>
                <a:lnTo>
                  <a:pt x="64904" y="26462"/>
                </a:lnTo>
                <a:lnTo>
                  <a:pt x="108411" y="6992"/>
                </a:lnTo>
                <a:lnTo>
                  <a:pt x="158496" y="0"/>
                </a:lnTo>
                <a:lnTo>
                  <a:pt x="208580" y="6992"/>
                </a:lnTo>
                <a:lnTo>
                  <a:pt x="252087" y="26462"/>
                </a:lnTo>
                <a:lnTo>
                  <a:pt x="286402" y="56153"/>
                </a:lnTo>
                <a:lnTo>
                  <a:pt x="308908" y="93805"/>
                </a:lnTo>
                <a:lnTo>
                  <a:pt x="316992" y="137159"/>
                </a:lnTo>
                <a:lnTo>
                  <a:pt x="308908" y="180514"/>
                </a:lnTo>
                <a:lnTo>
                  <a:pt x="286402" y="218166"/>
                </a:lnTo>
                <a:lnTo>
                  <a:pt x="252087" y="247857"/>
                </a:lnTo>
                <a:lnTo>
                  <a:pt x="208580" y="267327"/>
                </a:lnTo>
                <a:lnTo>
                  <a:pt x="158496" y="274320"/>
                </a:lnTo>
                <a:lnTo>
                  <a:pt x="108411" y="267327"/>
                </a:lnTo>
                <a:lnTo>
                  <a:pt x="64904" y="247857"/>
                </a:lnTo>
                <a:lnTo>
                  <a:pt x="30589" y="218166"/>
                </a:lnTo>
                <a:lnTo>
                  <a:pt x="808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4856988" y="5372100"/>
            <a:ext cx="318515" cy="2727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485698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254752" y="5370576"/>
            <a:ext cx="316992" cy="2743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5254752" y="5370576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5635752" y="5370576"/>
            <a:ext cx="318515" cy="2743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5635752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5949696" y="5341620"/>
            <a:ext cx="452627" cy="4084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7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7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7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6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7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6" y="136398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6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5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5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 txBox="1"/>
          <p:nvPr/>
        </p:nvSpPr>
        <p:spPr>
          <a:xfrm>
            <a:off x="3409569" y="6108903"/>
            <a:ext cx="4010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84810" algn="l"/>
                <a:tab pos="777240" algn="l"/>
                <a:tab pos="1177925" algn="l"/>
                <a:tab pos="1532890" algn="l"/>
                <a:tab pos="1934845" algn="l"/>
                <a:tab pos="2316480" algn="l"/>
                <a:tab pos="2700020" algn="l"/>
                <a:tab pos="3062605" algn="l"/>
                <a:tab pos="3436620" algn="l"/>
                <a:tab pos="374332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2907029" y="2371030"/>
            <a:ext cx="279400" cy="362457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3825" marR="0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3338321" y="2846070"/>
            <a:ext cx="845819" cy="2313940"/>
          </a:xfrm>
          <a:custGeom>
            <a:avLst/>
            <a:gdLst/>
            <a:ahLst/>
            <a:cxnLst/>
            <a:rect l="l" t="t" r="r" b="b"/>
            <a:pathLst>
              <a:path w="845820" h="2313940">
                <a:moveTo>
                  <a:pt x="0" y="0"/>
                </a:moveTo>
                <a:lnTo>
                  <a:pt x="845819" y="231343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3316985" y="2806445"/>
            <a:ext cx="1952625" cy="754380"/>
          </a:xfrm>
          <a:custGeom>
            <a:avLst/>
            <a:gdLst/>
            <a:ahLst/>
            <a:cxnLst/>
            <a:rect l="l" t="t" r="r" b="b"/>
            <a:pathLst>
              <a:path w="1952625" h="754379">
                <a:moveTo>
                  <a:pt x="0" y="0"/>
                </a:moveTo>
                <a:lnTo>
                  <a:pt x="1952243" y="754379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5287517" y="3089910"/>
            <a:ext cx="1767839" cy="487680"/>
          </a:xfrm>
          <a:custGeom>
            <a:avLst/>
            <a:gdLst/>
            <a:ahLst/>
            <a:cxnLst/>
            <a:rect l="l" t="t" r="r" b="b"/>
            <a:pathLst>
              <a:path w="1767840" h="487679">
                <a:moveTo>
                  <a:pt x="0" y="487679"/>
                </a:moveTo>
                <a:lnTo>
                  <a:pt x="176783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142482" y="3100577"/>
            <a:ext cx="890269" cy="2642870"/>
          </a:xfrm>
          <a:custGeom>
            <a:avLst/>
            <a:gdLst/>
            <a:ahLst/>
            <a:cxnLst/>
            <a:rect l="l" t="t" r="r" b="b"/>
            <a:pathLst>
              <a:path w="890270" h="2642870">
                <a:moveTo>
                  <a:pt x="0" y="2642616"/>
                </a:moveTo>
                <a:lnTo>
                  <a:pt x="890015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4231385" y="5118353"/>
            <a:ext cx="1995170" cy="599440"/>
          </a:xfrm>
          <a:custGeom>
            <a:avLst/>
            <a:gdLst/>
            <a:ahLst/>
            <a:cxnLst/>
            <a:rect l="l" t="t" r="r" b="b"/>
            <a:pathLst>
              <a:path w="1995170" h="599439">
                <a:moveTo>
                  <a:pt x="1994915" y="598932"/>
                </a:moveTo>
                <a:lnTo>
                  <a:pt x="0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147828" y="0"/>
                </a:moveTo>
                <a:lnTo>
                  <a:pt x="101096" y="6797"/>
                </a:lnTo>
                <a:lnTo>
                  <a:pt x="60514" y="25725"/>
                </a:lnTo>
                <a:lnTo>
                  <a:pt x="28517" y="54589"/>
                </a:lnTo>
                <a:lnTo>
                  <a:pt x="7534" y="91196"/>
                </a:lnTo>
                <a:lnTo>
                  <a:pt x="0" y="133350"/>
                </a:lnTo>
                <a:lnTo>
                  <a:pt x="7534" y="175503"/>
                </a:lnTo>
                <a:lnTo>
                  <a:pt x="28517" y="212110"/>
                </a:lnTo>
                <a:lnTo>
                  <a:pt x="60514" y="240974"/>
                </a:lnTo>
                <a:lnTo>
                  <a:pt x="101096" y="259902"/>
                </a:lnTo>
                <a:lnTo>
                  <a:pt x="147828" y="266700"/>
                </a:lnTo>
                <a:lnTo>
                  <a:pt x="194559" y="259902"/>
                </a:lnTo>
                <a:lnTo>
                  <a:pt x="235141" y="240974"/>
                </a:lnTo>
                <a:lnTo>
                  <a:pt x="267138" y="212110"/>
                </a:lnTo>
                <a:lnTo>
                  <a:pt x="288121" y="175503"/>
                </a:lnTo>
                <a:lnTo>
                  <a:pt x="295656" y="133350"/>
                </a:lnTo>
                <a:lnTo>
                  <a:pt x="288121" y="91196"/>
                </a:lnTo>
                <a:lnTo>
                  <a:pt x="267138" y="54589"/>
                </a:lnTo>
                <a:lnTo>
                  <a:pt x="235141" y="25725"/>
                </a:lnTo>
                <a:lnTo>
                  <a:pt x="194559" y="6797"/>
                </a:lnTo>
                <a:lnTo>
                  <a:pt x="14782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0" y="133350"/>
                </a:moveTo>
                <a:lnTo>
                  <a:pt x="7534" y="91196"/>
                </a:lnTo>
                <a:lnTo>
                  <a:pt x="28517" y="54589"/>
                </a:lnTo>
                <a:lnTo>
                  <a:pt x="60514" y="25725"/>
                </a:lnTo>
                <a:lnTo>
                  <a:pt x="101096" y="6797"/>
                </a:lnTo>
                <a:lnTo>
                  <a:pt x="147828" y="0"/>
                </a:lnTo>
                <a:lnTo>
                  <a:pt x="194559" y="6797"/>
                </a:lnTo>
                <a:lnTo>
                  <a:pt x="235141" y="25725"/>
                </a:lnTo>
                <a:lnTo>
                  <a:pt x="267138" y="54589"/>
                </a:lnTo>
                <a:lnTo>
                  <a:pt x="288121" y="91196"/>
                </a:lnTo>
                <a:lnTo>
                  <a:pt x="295656" y="133350"/>
                </a:lnTo>
                <a:lnTo>
                  <a:pt x="288121" y="175503"/>
                </a:lnTo>
                <a:lnTo>
                  <a:pt x="267138" y="212110"/>
                </a:lnTo>
                <a:lnTo>
                  <a:pt x="235141" y="240974"/>
                </a:lnTo>
                <a:lnTo>
                  <a:pt x="194559" y="259902"/>
                </a:lnTo>
                <a:lnTo>
                  <a:pt x="147828" y="266700"/>
                </a:lnTo>
                <a:lnTo>
                  <a:pt x="101096" y="259902"/>
                </a:lnTo>
                <a:lnTo>
                  <a:pt x="60514" y="240974"/>
                </a:lnTo>
                <a:lnTo>
                  <a:pt x="28517" y="212110"/>
                </a:lnTo>
                <a:lnTo>
                  <a:pt x="7534" y="175503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9276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97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Filling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Process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5455" y="4017264"/>
            <a:ext cx="452627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3884" y="4024884"/>
            <a:ext cx="452627" cy="406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6979" y="3692652"/>
            <a:ext cx="452627" cy="406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46932" y="3700271"/>
            <a:ext cx="451103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43884" y="3374135"/>
            <a:ext cx="452627" cy="40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6988" y="3404615"/>
            <a:ext cx="318515" cy="274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5698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7696" y="3374135"/>
            <a:ext cx="451103" cy="408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23359" y="3046476"/>
            <a:ext cx="461772" cy="416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25696" y="3051048"/>
            <a:ext cx="452627" cy="4069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16979" y="3043427"/>
            <a:ext cx="452627" cy="4069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206495" y="2270760"/>
          <a:ext cx="4414514" cy="3801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5951220" y="3049523"/>
            <a:ext cx="452627" cy="406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46932" y="2706623"/>
            <a:ext cx="451103" cy="408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60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20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1" y="137160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1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026408" y="4683252"/>
            <a:ext cx="452627" cy="408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382511" y="4704588"/>
            <a:ext cx="318515" cy="2727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382511" y="47045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949696" y="4683252"/>
            <a:ext cx="452627" cy="4069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026408" y="4358640"/>
            <a:ext cx="452627" cy="408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315455" y="4351020"/>
            <a:ext cx="452627" cy="4069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710940" y="4386071"/>
            <a:ext cx="318515" cy="274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10940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59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19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2" y="137159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59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19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334511" y="3393947"/>
            <a:ext cx="318515" cy="2727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334511" y="33939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268979" y="3040379"/>
            <a:ext cx="452627" cy="4069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268979" y="2697479"/>
            <a:ext cx="452627" cy="4069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758940" y="3730752"/>
            <a:ext cx="318515" cy="2743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758940" y="373075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690359" y="3377184"/>
            <a:ext cx="452627" cy="4069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691883" y="3052572"/>
            <a:ext cx="452627" cy="4069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093464" y="5039867"/>
            <a:ext cx="318515" cy="2727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093464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491228" y="5039867"/>
            <a:ext cx="318516" cy="2727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491228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789932" y="5010911"/>
            <a:ext cx="452627" cy="4069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949696" y="5009388"/>
            <a:ext cx="452627" cy="4069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6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6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07"/>
                </a:lnTo>
                <a:lnTo>
                  <a:pt x="30711" y="216949"/>
                </a:lnTo>
                <a:lnTo>
                  <a:pt x="65178" y="246477"/>
                </a:lnTo>
                <a:lnTo>
                  <a:pt x="108898" y="265841"/>
                </a:lnTo>
                <a:lnTo>
                  <a:pt x="159258" y="272796"/>
                </a:lnTo>
                <a:lnTo>
                  <a:pt x="209617" y="265841"/>
                </a:lnTo>
                <a:lnTo>
                  <a:pt x="253337" y="246477"/>
                </a:lnTo>
                <a:lnTo>
                  <a:pt x="287804" y="216949"/>
                </a:lnTo>
                <a:lnTo>
                  <a:pt x="310402" y="179507"/>
                </a:lnTo>
                <a:lnTo>
                  <a:pt x="318515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8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5" y="136398"/>
                </a:lnTo>
                <a:lnTo>
                  <a:pt x="310402" y="179507"/>
                </a:lnTo>
                <a:lnTo>
                  <a:pt x="287804" y="216949"/>
                </a:lnTo>
                <a:lnTo>
                  <a:pt x="253337" y="246477"/>
                </a:lnTo>
                <a:lnTo>
                  <a:pt x="209617" y="265841"/>
                </a:lnTo>
                <a:lnTo>
                  <a:pt x="159258" y="272796"/>
                </a:lnTo>
                <a:lnTo>
                  <a:pt x="108898" y="265841"/>
                </a:lnTo>
                <a:lnTo>
                  <a:pt x="65178" y="246477"/>
                </a:lnTo>
                <a:lnTo>
                  <a:pt x="30711" y="216949"/>
                </a:lnTo>
                <a:lnTo>
                  <a:pt x="8113" y="179507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2"/>
                </a:lnTo>
                <a:lnTo>
                  <a:pt x="64904" y="26462"/>
                </a:lnTo>
                <a:lnTo>
                  <a:pt x="30589" y="56153"/>
                </a:lnTo>
                <a:lnTo>
                  <a:pt x="8083" y="93805"/>
                </a:lnTo>
                <a:lnTo>
                  <a:pt x="0" y="137159"/>
                </a:lnTo>
                <a:lnTo>
                  <a:pt x="8083" y="180514"/>
                </a:lnTo>
                <a:lnTo>
                  <a:pt x="30589" y="218166"/>
                </a:lnTo>
                <a:lnTo>
                  <a:pt x="64904" y="247857"/>
                </a:lnTo>
                <a:lnTo>
                  <a:pt x="108411" y="267327"/>
                </a:lnTo>
                <a:lnTo>
                  <a:pt x="158496" y="274320"/>
                </a:lnTo>
                <a:lnTo>
                  <a:pt x="208580" y="267327"/>
                </a:lnTo>
                <a:lnTo>
                  <a:pt x="252087" y="247857"/>
                </a:lnTo>
                <a:lnTo>
                  <a:pt x="286402" y="218166"/>
                </a:lnTo>
                <a:lnTo>
                  <a:pt x="308908" y="180514"/>
                </a:lnTo>
                <a:lnTo>
                  <a:pt x="316992" y="137159"/>
                </a:lnTo>
                <a:lnTo>
                  <a:pt x="308908" y="93805"/>
                </a:lnTo>
                <a:lnTo>
                  <a:pt x="286402" y="56153"/>
                </a:lnTo>
                <a:lnTo>
                  <a:pt x="252087" y="26462"/>
                </a:lnTo>
                <a:lnTo>
                  <a:pt x="208580" y="6992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05"/>
                </a:lnTo>
                <a:lnTo>
                  <a:pt x="30589" y="56153"/>
                </a:lnTo>
                <a:lnTo>
                  <a:pt x="64904" y="26462"/>
                </a:lnTo>
                <a:lnTo>
                  <a:pt x="108411" y="6992"/>
                </a:lnTo>
                <a:lnTo>
                  <a:pt x="158496" y="0"/>
                </a:lnTo>
                <a:lnTo>
                  <a:pt x="208580" y="6992"/>
                </a:lnTo>
                <a:lnTo>
                  <a:pt x="252087" y="26462"/>
                </a:lnTo>
                <a:lnTo>
                  <a:pt x="286402" y="56153"/>
                </a:lnTo>
                <a:lnTo>
                  <a:pt x="308908" y="93805"/>
                </a:lnTo>
                <a:lnTo>
                  <a:pt x="316992" y="137159"/>
                </a:lnTo>
                <a:lnTo>
                  <a:pt x="308908" y="180514"/>
                </a:lnTo>
                <a:lnTo>
                  <a:pt x="286402" y="218166"/>
                </a:lnTo>
                <a:lnTo>
                  <a:pt x="252087" y="247857"/>
                </a:lnTo>
                <a:lnTo>
                  <a:pt x="208580" y="267327"/>
                </a:lnTo>
                <a:lnTo>
                  <a:pt x="158496" y="274320"/>
                </a:lnTo>
                <a:lnTo>
                  <a:pt x="108411" y="267327"/>
                </a:lnTo>
                <a:lnTo>
                  <a:pt x="64904" y="247857"/>
                </a:lnTo>
                <a:lnTo>
                  <a:pt x="30589" y="218166"/>
                </a:lnTo>
                <a:lnTo>
                  <a:pt x="808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856988" y="5372100"/>
            <a:ext cx="318515" cy="2727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485698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254752" y="5370576"/>
            <a:ext cx="316992" cy="2743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5254752" y="5370576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5635752" y="5370576"/>
            <a:ext cx="318515" cy="2743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635752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49696" y="5341620"/>
            <a:ext cx="452627" cy="408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7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7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7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6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7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6" y="136398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6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5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5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907029" y="2371030"/>
            <a:ext cx="4512310" cy="40379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0" marR="4225290" lvl="0" indent="0" algn="ctr" defTabSz="4572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4984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7094" algn="l"/>
                <a:tab pos="1279525" algn="l"/>
                <a:tab pos="1680210" algn="l"/>
                <a:tab pos="2035175" algn="l"/>
                <a:tab pos="2437765" algn="l"/>
                <a:tab pos="2819400" algn="l"/>
                <a:tab pos="3202305" algn="l"/>
                <a:tab pos="3564890" algn="l"/>
                <a:tab pos="3938904" algn="l"/>
                <a:tab pos="424624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338321" y="2846070"/>
            <a:ext cx="845819" cy="2313940"/>
          </a:xfrm>
          <a:custGeom>
            <a:avLst/>
            <a:gdLst/>
            <a:ahLst/>
            <a:cxnLst/>
            <a:rect l="l" t="t" r="r" b="b"/>
            <a:pathLst>
              <a:path w="845820" h="2313940">
                <a:moveTo>
                  <a:pt x="0" y="0"/>
                </a:moveTo>
                <a:lnTo>
                  <a:pt x="845819" y="231343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316985" y="2806445"/>
            <a:ext cx="1952625" cy="754380"/>
          </a:xfrm>
          <a:custGeom>
            <a:avLst/>
            <a:gdLst/>
            <a:ahLst/>
            <a:cxnLst/>
            <a:rect l="l" t="t" r="r" b="b"/>
            <a:pathLst>
              <a:path w="1952625" h="754379">
                <a:moveTo>
                  <a:pt x="0" y="0"/>
                </a:moveTo>
                <a:lnTo>
                  <a:pt x="1952243" y="754379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287517" y="3089910"/>
            <a:ext cx="1767839" cy="487680"/>
          </a:xfrm>
          <a:custGeom>
            <a:avLst/>
            <a:gdLst/>
            <a:ahLst/>
            <a:cxnLst/>
            <a:rect l="l" t="t" r="r" b="b"/>
            <a:pathLst>
              <a:path w="1767840" h="487679">
                <a:moveTo>
                  <a:pt x="0" y="487679"/>
                </a:moveTo>
                <a:lnTo>
                  <a:pt x="176783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6142482" y="3100577"/>
            <a:ext cx="890269" cy="2642870"/>
          </a:xfrm>
          <a:custGeom>
            <a:avLst/>
            <a:gdLst/>
            <a:ahLst/>
            <a:cxnLst/>
            <a:rect l="l" t="t" r="r" b="b"/>
            <a:pathLst>
              <a:path w="890270" h="2642870">
                <a:moveTo>
                  <a:pt x="0" y="2642616"/>
                </a:moveTo>
                <a:lnTo>
                  <a:pt x="890015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31385" y="5118353"/>
            <a:ext cx="1995170" cy="599440"/>
          </a:xfrm>
          <a:custGeom>
            <a:avLst/>
            <a:gdLst/>
            <a:ahLst/>
            <a:cxnLst/>
            <a:rect l="l" t="t" r="r" b="b"/>
            <a:pathLst>
              <a:path w="1995170" h="599439">
                <a:moveTo>
                  <a:pt x="1994915" y="598932"/>
                </a:moveTo>
                <a:lnTo>
                  <a:pt x="0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147828" y="0"/>
                </a:moveTo>
                <a:lnTo>
                  <a:pt x="101096" y="6797"/>
                </a:lnTo>
                <a:lnTo>
                  <a:pt x="60514" y="25725"/>
                </a:lnTo>
                <a:lnTo>
                  <a:pt x="28517" y="54589"/>
                </a:lnTo>
                <a:lnTo>
                  <a:pt x="7534" y="91196"/>
                </a:lnTo>
                <a:lnTo>
                  <a:pt x="0" y="133350"/>
                </a:lnTo>
                <a:lnTo>
                  <a:pt x="7534" y="175503"/>
                </a:lnTo>
                <a:lnTo>
                  <a:pt x="28517" y="212110"/>
                </a:lnTo>
                <a:lnTo>
                  <a:pt x="60514" y="240974"/>
                </a:lnTo>
                <a:lnTo>
                  <a:pt x="101096" y="259902"/>
                </a:lnTo>
                <a:lnTo>
                  <a:pt x="147828" y="266700"/>
                </a:lnTo>
                <a:lnTo>
                  <a:pt x="194559" y="259902"/>
                </a:lnTo>
                <a:lnTo>
                  <a:pt x="235141" y="240974"/>
                </a:lnTo>
                <a:lnTo>
                  <a:pt x="267138" y="212110"/>
                </a:lnTo>
                <a:lnTo>
                  <a:pt x="288121" y="175503"/>
                </a:lnTo>
                <a:lnTo>
                  <a:pt x="295656" y="133350"/>
                </a:lnTo>
                <a:lnTo>
                  <a:pt x="288121" y="91196"/>
                </a:lnTo>
                <a:lnTo>
                  <a:pt x="267138" y="54589"/>
                </a:lnTo>
                <a:lnTo>
                  <a:pt x="235141" y="25725"/>
                </a:lnTo>
                <a:lnTo>
                  <a:pt x="194559" y="6797"/>
                </a:lnTo>
                <a:lnTo>
                  <a:pt x="14782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0" y="133350"/>
                </a:moveTo>
                <a:lnTo>
                  <a:pt x="7534" y="91196"/>
                </a:lnTo>
                <a:lnTo>
                  <a:pt x="28517" y="54589"/>
                </a:lnTo>
                <a:lnTo>
                  <a:pt x="60514" y="25725"/>
                </a:lnTo>
                <a:lnTo>
                  <a:pt x="101096" y="6797"/>
                </a:lnTo>
                <a:lnTo>
                  <a:pt x="147828" y="0"/>
                </a:lnTo>
                <a:lnTo>
                  <a:pt x="194559" y="6797"/>
                </a:lnTo>
                <a:lnTo>
                  <a:pt x="235141" y="25725"/>
                </a:lnTo>
                <a:lnTo>
                  <a:pt x="267138" y="54589"/>
                </a:lnTo>
                <a:lnTo>
                  <a:pt x="288121" y="91196"/>
                </a:lnTo>
                <a:lnTo>
                  <a:pt x="295656" y="133350"/>
                </a:lnTo>
                <a:lnTo>
                  <a:pt x="288121" y="175503"/>
                </a:lnTo>
                <a:lnTo>
                  <a:pt x="267138" y="212110"/>
                </a:lnTo>
                <a:lnTo>
                  <a:pt x="235141" y="240974"/>
                </a:lnTo>
                <a:lnTo>
                  <a:pt x="194559" y="259902"/>
                </a:lnTo>
                <a:lnTo>
                  <a:pt x="147828" y="266700"/>
                </a:lnTo>
                <a:lnTo>
                  <a:pt x="101096" y="259902"/>
                </a:lnTo>
                <a:lnTo>
                  <a:pt x="60514" y="240974"/>
                </a:lnTo>
                <a:lnTo>
                  <a:pt x="28517" y="212110"/>
                </a:lnTo>
                <a:lnTo>
                  <a:pt x="7534" y="175503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7480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97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Filling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Process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5455" y="4017264"/>
            <a:ext cx="452627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3884" y="4024884"/>
            <a:ext cx="452627" cy="406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6979" y="3692652"/>
            <a:ext cx="452627" cy="406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46932" y="3700271"/>
            <a:ext cx="451103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43884" y="3374135"/>
            <a:ext cx="452627" cy="40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6988" y="3404615"/>
            <a:ext cx="318515" cy="274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5698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7696" y="3374135"/>
            <a:ext cx="451103" cy="408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23359" y="3046476"/>
            <a:ext cx="461772" cy="416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25696" y="3051048"/>
            <a:ext cx="452627" cy="4069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16979" y="3043427"/>
            <a:ext cx="452627" cy="4069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206495" y="2270760"/>
          <a:ext cx="4414514" cy="3801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5951220" y="3049523"/>
            <a:ext cx="452627" cy="406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46932" y="2706623"/>
            <a:ext cx="451103" cy="408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60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20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1" y="137160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1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026408" y="4683252"/>
            <a:ext cx="452627" cy="408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382511" y="4704588"/>
            <a:ext cx="318515" cy="2727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382511" y="47045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949696" y="4683252"/>
            <a:ext cx="452627" cy="4069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026408" y="4358640"/>
            <a:ext cx="452627" cy="408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315455" y="4351020"/>
            <a:ext cx="452627" cy="4069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710940" y="4386071"/>
            <a:ext cx="318515" cy="274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10940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59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19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2" y="137159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59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19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334511" y="3393947"/>
            <a:ext cx="318515" cy="2727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334511" y="33939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268979" y="3040379"/>
            <a:ext cx="452627" cy="4069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268979" y="2697479"/>
            <a:ext cx="452627" cy="4069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758940" y="3730752"/>
            <a:ext cx="318515" cy="2743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758940" y="373075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690359" y="3377184"/>
            <a:ext cx="452627" cy="4069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691883" y="3052572"/>
            <a:ext cx="452627" cy="4069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093464" y="5039867"/>
            <a:ext cx="318515" cy="2727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093464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491228" y="5039867"/>
            <a:ext cx="318516" cy="2727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491228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789932" y="5010911"/>
            <a:ext cx="452627" cy="4069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949696" y="5009388"/>
            <a:ext cx="452627" cy="4069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6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6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07"/>
                </a:lnTo>
                <a:lnTo>
                  <a:pt x="30711" y="216949"/>
                </a:lnTo>
                <a:lnTo>
                  <a:pt x="65178" y="246477"/>
                </a:lnTo>
                <a:lnTo>
                  <a:pt x="108898" y="265841"/>
                </a:lnTo>
                <a:lnTo>
                  <a:pt x="159258" y="272796"/>
                </a:lnTo>
                <a:lnTo>
                  <a:pt x="209617" y="265841"/>
                </a:lnTo>
                <a:lnTo>
                  <a:pt x="253337" y="246477"/>
                </a:lnTo>
                <a:lnTo>
                  <a:pt x="287804" y="216949"/>
                </a:lnTo>
                <a:lnTo>
                  <a:pt x="310402" y="179507"/>
                </a:lnTo>
                <a:lnTo>
                  <a:pt x="318515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8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5" y="136398"/>
                </a:lnTo>
                <a:lnTo>
                  <a:pt x="310402" y="179507"/>
                </a:lnTo>
                <a:lnTo>
                  <a:pt x="287804" y="216949"/>
                </a:lnTo>
                <a:lnTo>
                  <a:pt x="253337" y="246477"/>
                </a:lnTo>
                <a:lnTo>
                  <a:pt x="209617" y="265841"/>
                </a:lnTo>
                <a:lnTo>
                  <a:pt x="159258" y="272796"/>
                </a:lnTo>
                <a:lnTo>
                  <a:pt x="108898" y="265841"/>
                </a:lnTo>
                <a:lnTo>
                  <a:pt x="65178" y="246477"/>
                </a:lnTo>
                <a:lnTo>
                  <a:pt x="30711" y="216949"/>
                </a:lnTo>
                <a:lnTo>
                  <a:pt x="8113" y="179507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2"/>
                </a:lnTo>
                <a:lnTo>
                  <a:pt x="64904" y="26462"/>
                </a:lnTo>
                <a:lnTo>
                  <a:pt x="30589" y="56153"/>
                </a:lnTo>
                <a:lnTo>
                  <a:pt x="8083" y="93805"/>
                </a:lnTo>
                <a:lnTo>
                  <a:pt x="0" y="137159"/>
                </a:lnTo>
                <a:lnTo>
                  <a:pt x="8083" y="180514"/>
                </a:lnTo>
                <a:lnTo>
                  <a:pt x="30589" y="218166"/>
                </a:lnTo>
                <a:lnTo>
                  <a:pt x="64904" y="247857"/>
                </a:lnTo>
                <a:lnTo>
                  <a:pt x="108411" y="267327"/>
                </a:lnTo>
                <a:lnTo>
                  <a:pt x="158496" y="274320"/>
                </a:lnTo>
                <a:lnTo>
                  <a:pt x="208580" y="267327"/>
                </a:lnTo>
                <a:lnTo>
                  <a:pt x="252087" y="247857"/>
                </a:lnTo>
                <a:lnTo>
                  <a:pt x="286402" y="218166"/>
                </a:lnTo>
                <a:lnTo>
                  <a:pt x="308908" y="180514"/>
                </a:lnTo>
                <a:lnTo>
                  <a:pt x="316992" y="137159"/>
                </a:lnTo>
                <a:lnTo>
                  <a:pt x="308908" y="93805"/>
                </a:lnTo>
                <a:lnTo>
                  <a:pt x="286402" y="56153"/>
                </a:lnTo>
                <a:lnTo>
                  <a:pt x="252087" y="26462"/>
                </a:lnTo>
                <a:lnTo>
                  <a:pt x="208580" y="6992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05"/>
                </a:lnTo>
                <a:lnTo>
                  <a:pt x="30589" y="56153"/>
                </a:lnTo>
                <a:lnTo>
                  <a:pt x="64904" y="26462"/>
                </a:lnTo>
                <a:lnTo>
                  <a:pt x="108411" y="6992"/>
                </a:lnTo>
                <a:lnTo>
                  <a:pt x="158496" y="0"/>
                </a:lnTo>
                <a:lnTo>
                  <a:pt x="208580" y="6992"/>
                </a:lnTo>
                <a:lnTo>
                  <a:pt x="252087" y="26462"/>
                </a:lnTo>
                <a:lnTo>
                  <a:pt x="286402" y="56153"/>
                </a:lnTo>
                <a:lnTo>
                  <a:pt x="308908" y="93805"/>
                </a:lnTo>
                <a:lnTo>
                  <a:pt x="316992" y="137159"/>
                </a:lnTo>
                <a:lnTo>
                  <a:pt x="308908" y="180514"/>
                </a:lnTo>
                <a:lnTo>
                  <a:pt x="286402" y="218166"/>
                </a:lnTo>
                <a:lnTo>
                  <a:pt x="252087" y="247857"/>
                </a:lnTo>
                <a:lnTo>
                  <a:pt x="208580" y="267327"/>
                </a:lnTo>
                <a:lnTo>
                  <a:pt x="158496" y="274320"/>
                </a:lnTo>
                <a:lnTo>
                  <a:pt x="108411" y="267327"/>
                </a:lnTo>
                <a:lnTo>
                  <a:pt x="64904" y="247857"/>
                </a:lnTo>
                <a:lnTo>
                  <a:pt x="30589" y="218166"/>
                </a:lnTo>
                <a:lnTo>
                  <a:pt x="808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856988" y="5372100"/>
            <a:ext cx="318515" cy="2727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485698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254752" y="5370576"/>
            <a:ext cx="316992" cy="2743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5254752" y="5370576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5635752" y="5370576"/>
            <a:ext cx="318515" cy="2743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635752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49696" y="5341620"/>
            <a:ext cx="452627" cy="408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7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7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7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6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7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6" y="136398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6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5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5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907029" y="2371030"/>
            <a:ext cx="4512310" cy="40379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0" marR="4225290" lvl="0" indent="0" algn="ctr" defTabSz="4572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4984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7094" algn="l"/>
                <a:tab pos="1279525" algn="l"/>
                <a:tab pos="1680210" algn="l"/>
                <a:tab pos="2035175" algn="l"/>
                <a:tab pos="2437765" algn="l"/>
                <a:tab pos="2819400" algn="l"/>
                <a:tab pos="3202305" algn="l"/>
                <a:tab pos="3564890" algn="l"/>
                <a:tab pos="3938904" algn="l"/>
                <a:tab pos="424624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338321" y="2846070"/>
            <a:ext cx="845819" cy="2313940"/>
          </a:xfrm>
          <a:custGeom>
            <a:avLst/>
            <a:gdLst/>
            <a:ahLst/>
            <a:cxnLst/>
            <a:rect l="l" t="t" r="r" b="b"/>
            <a:pathLst>
              <a:path w="845820" h="2313940">
                <a:moveTo>
                  <a:pt x="0" y="0"/>
                </a:moveTo>
                <a:lnTo>
                  <a:pt x="845819" y="231343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316985" y="2806445"/>
            <a:ext cx="1952625" cy="754380"/>
          </a:xfrm>
          <a:custGeom>
            <a:avLst/>
            <a:gdLst/>
            <a:ahLst/>
            <a:cxnLst/>
            <a:rect l="l" t="t" r="r" b="b"/>
            <a:pathLst>
              <a:path w="1952625" h="754379">
                <a:moveTo>
                  <a:pt x="0" y="0"/>
                </a:moveTo>
                <a:lnTo>
                  <a:pt x="1952243" y="754379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287517" y="3089910"/>
            <a:ext cx="1767839" cy="487680"/>
          </a:xfrm>
          <a:custGeom>
            <a:avLst/>
            <a:gdLst/>
            <a:ahLst/>
            <a:cxnLst/>
            <a:rect l="l" t="t" r="r" b="b"/>
            <a:pathLst>
              <a:path w="1767840" h="487679">
                <a:moveTo>
                  <a:pt x="0" y="487679"/>
                </a:moveTo>
                <a:lnTo>
                  <a:pt x="176783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6142482" y="3100577"/>
            <a:ext cx="890269" cy="2642870"/>
          </a:xfrm>
          <a:custGeom>
            <a:avLst/>
            <a:gdLst/>
            <a:ahLst/>
            <a:cxnLst/>
            <a:rect l="l" t="t" r="r" b="b"/>
            <a:pathLst>
              <a:path w="890270" h="2642870">
                <a:moveTo>
                  <a:pt x="0" y="2642616"/>
                </a:moveTo>
                <a:lnTo>
                  <a:pt x="890015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31385" y="5118353"/>
            <a:ext cx="1995170" cy="599440"/>
          </a:xfrm>
          <a:custGeom>
            <a:avLst/>
            <a:gdLst/>
            <a:ahLst/>
            <a:cxnLst/>
            <a:rect l="l" t="t" r="r" b="b"/>
            <a:pathLst>
              <a:path w="1995170" h="599439">
                <a:moveTo>
                  <a:pt x="1994915" y="598932"/>
                </a:moveTo>
                <a:lnTo>
                  <a:pt x="0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147828" y="0"/>
                </a:moveTo>
                <a:lnTo>
                  <a:pt x="101096" y="6797"/>
                </a:lnTo>
                <a:lnTo>
                  <a:pt x="60514" y="25725"/>
                </a:lnTo>
                <a:lnTo>
                  <a:pt x="28517" y="54589"/>
                </a:lnTo>
                <a:lnTo>
                  <a:pt x="7534" y="91196"/>
                </a:lnTo>
                <a:lnTo>
                  <a:pt x="0" y="133350"/>
                </a:lnTo>
                <a:lnTo>
                  <a:pt x="7534" y="175503"/>
                </a:lnTo>
                <a:lnTo>
                  <a:pt x="28517" y="212110"/>
                </a:lnTo>
                <a:lnTo>
                  <a:pt x="60514" y="240974"/>
                </a:lnTo>
                <a:lnTo>
                  <a:pt x="101096" y="259902"/>
                </a:lnTo>
                <a:lnTo>
                  <a:pt x="147828" y="266700"/>
                </a:lnTo>
                <a:lnTo>
                  <a:pt x="194559" y="259902"/>
                </a:lnTo>
                <a:lnTo>
                  <a:pt x="235141" y="240974"/>
                </a:lnTo>
                <a:lnTo>
                  <a:pt x="267138" y="212110"/>
                </a:lnTo>
                <a:lnTo>
                  <a:pt x="288121" y="175503"/>
                </a:lnTo>
                <a:lnTo>
                  <a:pt x="295656" y="133350"/>
                </a:lnTo>
                <a:lnTo>
                  <a:pt x="288121" y="91196"/>
                </a:lnTo>
                <a:lnTo>
                  <a:pt x="267138" y="54589"/>
                </a:lnTo>
                <a:lnTo>
                  <a:pt x="235141" y="25725"/>
                </a:lnTo>
                <a:lnTo>
                  <a:pt x="194559" y="6797"/>
                </a:lnTo>
                <a:lnTo>
                  <a:pt x="14782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0" y="133350"/>
                </a:moveTo>
                <a:lnTo>
                  <a:pt x="7534" y="91196"/>
                </a:lnTo>
                <a:lnTo>
                  <a:pt x="28517" y="54589"/>
                </a:lnTo>
                <a:lnTo>
                  <a:pt x="60514" y="25725"/>
                </a:lnTo>
                <a:lnTo>
                  <a:pt x="101096" y="6797"/>
                </a:lnTo>
                <a:lnTo>
                  <a:pt x="147828" y="0"/>
                </a:lnTo>
                <a:lnTo>
                  <a:pt x="194559" y="6797"/>
                </a:lnTo>
                <a:lnTo>
                  <a:pt x="235141" y="25725"/>
                </a:lnTo>
                <a:lnTo>
                  <a:pt x="267138" y="54589"/>
                </a:lnTo>
                <a:lnTo>
                  <a:pt x="288121" y="91196"/>
                </a:lnTo>
                <a:lnTo>
                  <a:pt x="295656" y="133350"/>
                </a:lnTo>
                <a:lnTo>
                  <a:pt x="288121" y="175503"/>
                </a:lnTo>
                <a:lnTo>
                  <a:pt x="267138" y="212110"/>
                </a:lnTo>
                <a:lnTo>
                  <a:pt x="235141" y="240974"/>
                </a:lnTo>
                <a:lnTo>
                  <a:pt x="194559" y="259902"/>
                </a:lnTo>
                <a:lnTo>
                  <a:pt x="147828" y="266700"/>
                </a:lnTo>
                <a:lnTo>
                  <a:pt x="101096" y="259902"/>
                </a:lnTo>
                <a:lnTo>
                  <a:pt x="60514" y="240974"/>
                </a:lnTo>
                <a:lnTo>
                  <a:pt x="28517" y="212110"/>
                </a:lnTo>
                <a:lnTo>
                  <a:pt x="7534" y="175503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0353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97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Filling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Process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5455" y="4017264"/>
            <a:ext cx="452627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3884" y="4024884"/>
            <a:ext cx="452627" cy="406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6979" y="3692652"/>
            <a:ext cx="452627" cy="406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46932" y="3700271"/>
            <a:ext cx="451103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43884" y="3374135"/>
            <a:ext cx="452627" cy="40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6988" y="3404615"/>
            <a:ext cx="318515" cy="274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5698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7696" y="3374135"/>
            <a:ext cx="451103" cy="408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23359" y="3046476"/>
            <a:ext cx="461772" cy="416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25696" y="3051048"/>
            <a:ext cx="452627" cy="4069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16979" y="3043427"/>
            <a:ext cx="452627" cy="4069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206495" y="2270760"/>
          <a:ext cx="4414514" cy="3801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5951220" y="3049523"/>
            <a:ext cx="452627" cy="406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46932" y="2706623"/>
            <a:ext cx="451103" cy="408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60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20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1" y="137160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1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026408" y="4683252"/>
            <a:ext cx="452627" cy="408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382511" y="4704588"/>
            <a:ext cx="318515" cy="2727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382511" y="47045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949696" y="4683252"/>
            <a:ext cx="452627" cy="4069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026408" y="4358640"/>
            <a:ext cx="452627" cy="408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315455" y="4351020"/>
            <a:ext cx="452627" cy="4069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710940" y="4386071"/>
            <a:ext cx="318515" cy="274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10940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59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19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2" y="137159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59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19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334511" y="3393947"/>
            <a:ext cx="318515" cy="2727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334511" y="33939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268979" y="3040379"/>
            <a:ext cx="452627" cy="4069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268979" y="2697479"/>
            <a:ext cx="452627" cy="4069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758940" y="3730752"/>
            <a:ext cx="318515" cy="2743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758940" y="373075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690359" y="3377184"/>
            <a:ext cx="452627" cy="4069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691883" y="3052572"/>
            <a:ext cx="452627" cy="4069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093464" y="5039867"/>
            <a:ext cx="318515" cy="2727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093464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491228" y="5039867"/>
            <a:ext cx="318516" cy="2727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491228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789932" y="5010911"/>
            <a:ext cx="452627" cy="4069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949696" y="5009388"/>
            <a:ext cx="452627" cy="4069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6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6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07"/>
                </a:lnTo>
                <a:lnTo>
                  <a:pt x="30711" y="216949"/>
                </a:lnTo>
                <a:lnTo>
                  <a:pt x="65178" y="246477"/>
                </a:lnTo>
                <a:lnTo>
                  <a:pt x="108898" y="265841"/>
                </a:lnTo>
                <a:lnTo>
                  <a:pt x="159258" y="272796"/>
                </a:lnTo>
                <a:lnTo>
                  <a:pt x="209617" y="265841"/>
                </a:lnTo>
                <a:lnTo>
                  <a:pt x="253337" y="246477"/>
                </a:lnTo>
                <a:lnTo>
                  <a:pt x="287804" y="216949"/>
                </a:lnTo>
                <a:lnTo>
                  <a:pt x="310402" y="179507"/>
                </a:lnTo>
                <a:lnTo>
                  <a:pt x="318515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8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5" y="136398"/>
                </a:lnTo>
                <a:lnTo>
                  <a:pt x="310402" y="179507"/>
                </a:lnTo>
                <a:lnTo>
                  <a:pt x="287804" y="216949"/>
                </a:lnTo>
                <a:lnTo>
                  <a:pt x="253337" y="246477"/>
                </a:lnTo>
                <a:lnTo>
                  <a:pt x="209617" y="265841"/>
                </a:lnTo>
                <a:lnTo>
                  <a:pt x="159258" y="272796"/>
                </a:lnTo>
                <a:lnTo>
                  <a:pt x="108898" y="265841"/>
                </a:lnTo>
                <a:lnTo>
                  <a:pt x="65178" y="246477"/>
                </a:lnTo>
                <a:lnTo>
                  <a:pt x="30711" y="216949"/>
                </a:lnTo>
                <a:lnTo>
                  <a:pt x="8113" y="179507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2"/>
                </a:lnTo>
                <a:lnTo>
                  <a:pt x="64904" y="26462"/>
                </a:lnTo>
                <a:lnTo>
                  <a:pt x="30589" y="56153"/>
                </a:lnTo>
                <a:lnTo>
                  <a:pt x="8083" y="93805"/>
                </a:lnTo>
                <a:lnTo>
                  <a:pt x="0" y="137159"/>
                </a:lnTo>
                <a:lnTo>
                  <a:pt x="8083" y="180514"/>
                </a:lnTo>
                <a:lnTo>
                  <a:pt x="30589" y="218166"/>
                </a:lnTo>
                <a:lnTo>
                  <a:pt x="64904" y="247857"/>
                </a:lnTo>
                <a:lnTo>
                  <a:pt x="108411" y="267327"/>
                </a:lnTo>
                <a:lnTo>
                  <a:pt x="158496" y="274320"/>
                </a:lnTo>
                <a:lnTo>
                  <a:pt x="208580" y="267327"/>
                </a:lnTo>
                <a:lnTo>
                  <a:pt x="252087" y="247857"/>
                </a:lnTo>
                <a:lnTo>
                  <a:pt x="286402" y="218166"/>
                </a:lnTo>
                <a:lnTo>
                  <a:pt x="308908" y="180514"/>
                </a:lnTo>
                <a:lnTo>
                  <a:pt x="316992" y="137159"/>
                </a:lnTo>
                <a:lnTo>
                  <a:pt x="308908" y="93805"/>
                </a:lnTo>
                <a:lnTo>
                  <a:pt x="286402" y="56153"/>
                </a:lnTo>
                <a:lnTo>
                  <a:pt x="252087" y="26462"/>
                </a:lnTo>
                <a:lnTo>
                  <a:pt x="208580" y="6992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05"/>
                </a:lnTo>
                <a:lnTo>
                  <a:pt x="30589" y="56153"/>
                </a:lnTo>
                <a:lnTo>
                  <a:pt x="64904" y="26462"/>
                </a:lnTo>
                <a:lnTo>
                  <a:pt x="108411" y="6992"/>
                </a:lnTo>
                <a:lnTo>
                  <a:pt x="158496" y="0"/>
                </a:lnTo>
                <a:lnTo>
                  <a:pt x="208580" y="6992"/>
                </a:lnTo>
                <a:lnTo>
                  <a:pt x="252087" y="26462"/>
                </a:lnTo>
                <a:lnTo>
                  <a:pt x="286402" y="56153"/>
                </a:lnTo>
                <a:lnTo>
                  <a:pt x="308908" y="93805"/>
                </a:lnTo>
                <a:lnTo>
                  <a:pt x="316992" y="137159"/>
                </a:lnTo>
                <a:lnTo>
                  <a:pt x="308908" y="180514"/>
                </a:lnTo>
                <a:lnTo>
                  <a:pt x="286402" y="218166"/>
                </a:lnTo>
                <a:lnTo>
                  <a:pt x="252087" y="247857"/>
                </a:lnTo>
                <a:lnTo>
                  <a:pt x="208580" y="267327"/>
                </a:lnTo>
                <a:lnTo>
                  <a:pt x="158496" y="274320"/>
                </a:lnTo>
                <a:lnTo>
                  <a:pt x="108411" y="267327"/>
                </a:lnTo>
                <a:lnTo>
                  <a:pt x="64904" y="247857"/>
                </a:lnTo>
                <a:lnTo>
                  <a:pt x="30589" y="218166"/>
                </a:lnTo>
                <a:lnTo>
                  <a:pt x="808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856988" y="5372100"/>
            <a:ext cx="318515" cy="2727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485698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254752" y="5370576"/>
            <a:ext cx="316992" cy="2743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5254752" y="5370576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5635752" y="5370576"/>
            <a:ext cx="318515" cy="2743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635752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49696" y="5341620"/>
            <a:ext cx="452627" cy="408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7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7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7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6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7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6" y="136398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6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5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5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907029" y="2371030"/>
            <a:ext cx="4512310" cy="40379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0" marR="4225290" lvl="0" indent="0" algn="ctr" defTabSz="4572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4984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7094" algn="l"/>
                <a:tab pos="1279525" algn="l"/>
                <a:tab pos="1680210" algn="l"/>
                <a:tab pos="2035175" algn="l"/>
                <a:tab pos="2437765" algn="l"/>
                <a:tab pos="2819400" algn="l"/>
                <a:tab pos="3202305" algn="l"/>
                <a:tab pos="3564890" algn="l"/>
                <a:tab pos="3938904" algn="l"/>
                <a:tab pos="424624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338321" y="2846070"/>
            <a:ext cx="845819" cy="2313940"/>
          </a:xfrm>
          <a:custGeom>
            <a:avLst/>
            <a:gdLst/>
            <a:ahLst/>
            <a:cxnLst/>
            <a:rect l="l" t="t" r="r" b="b"/>
            <a:pathLst>
              <a:path w="845820" h="2313940">
                <a:moveTo>
                  <a:pt x="0" y="0"/>
                </a:moveTo>
                <a:lnTo>
                  <a:pt x="845819" y="231343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316985" y="2806445"/>
            <a:ext cx="1952625" cy="754380"/>
          </a:xfrm>
          <a:custGeom>
            <a:avLst/>
            <a:gdLst/>
            <a:ahLst/>
            <a:cxnLst/>
            <a:rect l="l" t="t" r="r" b="b"/>
            <a:pathLst>
              <a:path w="1952625" h="754379">
                <a:moveTo>
                  <a:pt x="0" y="0"/>
                </a:moveTo>
                <a:lnTo>
                  <a:pt x="1952243" y="754379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287517" y="3089910"/>
            <a:ext cx="1767839" cy="487680"/>
          </a:xfrm>
          <a:custGeom>
            <a:avLst/>
            <a:gdLst/>
            <a:ahLst/>
            <a:cxnLst/>
            <a:rect l="l" t="t" r="r" b="b"/>
            <a:pathLst>
              <a:path w="1767840" h="487679">
                <a:moveTo>
                  <a:pt x="0" y="487679"/>
                </a:moveTo>
                <a:lnTo>
                  <a:pt x="176783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6142482" y="3100577"/>
            <a:ext cx="890269" cy="2642870"/>
          </a:xfrm>
          <a:custGeom>
            <a:avLst/>
            <a:gdLst/>
            <a:ahLst/>
            <a:cxnLst/>
            <a:rect l="l" t="t" r="r" b="b"/>
            <a:pathLst>
              <a:path w="890270" h="2642870">
                <a:moveTo>
                  <a:pt x="0" y="2642616"/>
                </a:moveTo>
                <a:lnTo>
                  <a:pt x="890015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31385" y="5118353"/>
            <a:ext cx="1995170" cy="599440"/>
          </a:xfrm>
          <a:custGeom>
            <a:avLst/>
            <a:gdLst/>
            <a:ahLst/>
            <a:cxnLst/>
            <a:rect l="l" t="t" r="r" b="b"/>
            <a:pathLst>
              <a:path w="1995170" h="599439">
                <a:moveTo>
                  <a:pt x="1994915" y="598932"/>
                </a:moveTo>
                <a:lnTo>
                  <a:pt x="0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147828" y="0"/>
                </a:moveTo>
                <a:lnTo>
                  <a:pt x="101096" y="6797"/>
                </a:lnTo>
                <a:lnTo>
                  <a:pt x="60514" y="25725"/>
                </a:lnTo>
                <a:lnTo>
                  <a:pt x="28517" y="54589"/>
                </a:lnTo>
                <a:lnTo>
                  <a:pt x="7534" y="91196"/>
                </a:lnTo>
                <a:lnTo>
                  <a:pt x="0" y="133350"/>
                </a:lnTo>
                <a:lnTo>
                  <a:pt x="7534" y="175503"/>
                </a:lnTo>
                <a:lnTo>
                  <a:pt x="28517" y="212110"/>
                </a:lnTo>
                <a:lnTo>
                  <a:pt x="60514" y="240974"/>
                </a:lnTo>
                <a:lnTo>
                  <a:pt x="101096" y="259902"/>
                </a:lnTo>
                <a:lnTo>
                  <a:pt x="147828" y="266700"/>
                </a:lnTo>
                <a:lnTo>
                  <a:pt x="194559" y="259902"/>
                </a:lnTo>
                <a:lnTo>
                  <a:pt x="235141" y="240974"/>
                </a:lnTo>
                <a:lnTo>
                  <a:pt x="267138" y="212110"/>
                </a:lnTo>
                <a:lnTo>
                  <a:pt x="288121" y="175503"/>
                </a:lnTo>
                <a:lnTo>
                  <a:pt x="295656" y="133350"/>
                </a:lnTo>
                <a:lnTo>
                  <a:pt x="288121" y="91196"/>
                </a:lnTo>
                <a:lnTo>
                  <a:pt x="267138" y="54589"/>
                </a:lnTo>
                <a:lnTo>
                  <a:pt x="235141" y="25725"/>
                </a:lnTo>
                <a:lnTo>
                  <a:pt x="194559" y="6797"/>
                </a:lnTo>
                <a:lnTo>
                  <a:pt x="14782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0" y="133350"/>
                </a:moveTo>
                <a:lnTo>
                  <a:pt x="7534" y="91196"/>
                </a:lnTo>
                <a:lnTo>
                  <a:pt x="28517" y="54589"/>
                </a:lnTo>
                <a:lnTo>
                  <a:pt x="60514" y="25725"/>
                </a:lnTo>
                <a:lnTo>
                  <a:pt x="101096" y="6797"/>
                </a:lnTo>
                <a:lnTo>
                  <a:pt x="147828" y="0"/>
                </a:lnTo>
                <a:lnTo>
                  <a:pt x="194559" y="6797"/>
                </a:lnTo>
                <a:lnTo>
                  <a:pt x="235141" y="25725"/>
                </a:lnTo>
                <a:lnTo>
                  <a:pt x="267138" y="54589"/>
                </a:lnTo>
                <a:lnTo>
                  <a:pt x="288121" y="91196"/>
                </a:lnTo>
                <a:lnTo>
                  <a:pt x="295656" y="133350"/>
                </a:lnTo>
                <a:lnTo>
                  <a:pt x="288121" y="175503"/>
                </a:lnTo>
                <a:lnTo>
                  <a:pt x="267138" y="212110"/>
                </a:lnTo>
                <a:lnTo>
                  <a:pt x="235141" y="240974"/>
                </a:lnTo>
                <a:lnTo>
                  <a:pt x="194559" y="259902"/>
                </a:lnTo>
                <a:lnTo>
                  <a:pt x="147828" y="266700"/>
                </a:lnTo>
                <a:lnTo>
                  <a:pt x="101096" y="259902"/>
                </a:lnTo>
                <a:lnTo>
                  <a:pt x="60514" y="240974"/>
                </a:lnTo>
                <a:lnTo>
                  <a:pt x="28517" y="212110"/>
                </a:lnTo>
                <a:lnTo>
                  <a:pt x="7534" y="175503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310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484" y="2286000"/>
            <a:ext cx="10149348" cy="4218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0" y="365125"/>
            <a:ext cx="11350574" cy="19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90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97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Filling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Process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5455" y="4017264"/>
            <a:ext cx="452627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3884" y="4024884"/>
            <a:ext cx="452627" cy="406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6979" y="3692652"/>
            <a:ext cx="452627" cy="406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46932" y="3700271"/>
            <a:ext cx="451103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43884" y="3374135"/>
            <a:ext cx="452627" cy="40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6988" y="3404615"/>
            <a:ext cx="318515" cy="274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5698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7696" y="3374135"/>
            <a:ext cx="451103" cy="408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23359" y="3046476"/>
            <a:ext cx="461772" cy="416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25696" y="3051048"/>
            <a:ext cx="452627" cy="4069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16979" y="3043427"/>
            <a:ext cx="452627" cy="4069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206495" y="2270760"/>
          <a:ext cx="4414514" cy="3801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5951220" y="3049523"/>
            <a:ext cx="452627" cy="406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46932" y="2706623"/>
            <a:ext cx="451103" cy="408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60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20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1" y="137160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1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026408" y="4683252"/>
            <a:ext cx="452627" cy="408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382511" y="4704588"/>
            <a:ext cx="318515" cy="2727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382511" y="47045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949696" y="4683252"/>
            <a:ext cx="452627" cy="4069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026408" y="4358640"/>
            <a:ext cx="452627" cy="408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315455" y="4351020"/>
            <a:ext cx="452627" cy="4069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710940" y="4386071"/>
            <a:ext cx="318515" cy="274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10940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59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19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2" y="137159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59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19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334511" y="3393947"/>
            <a:ext cx="318515" cy="2727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334511" y="33939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268979" y="3040379"/>
            <a:ext cx="452627" cy="4069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268979" y="2697479"/>
            <a:ext cx="452627" cy="4069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758940" y="3730752"/>
            <a:ext cx="318515" cy="2743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758940" y="373075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690359" y="3377184"/>
            <a:ext cx="452627" cy="4069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691883" y="3052572"/>
            <a:ext cx="452627" cy="4069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093464" y="5039867"/>
            <a:ext cx="318515" cy="2727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093464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491228" y="5039867"/>
            <a:ext cx="318516" cy="2727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491228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789932" y="5010911"/>
            <a:ext cx="452627" cy="4069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949696" y="5009388"/>
            <a:ext cx="452627" cy="4069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6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6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07"/>
                </a:lnTo>
                <a:lnTo>
                  <a:pt x="30711" y="216949"/>
                </a:lnTo>
                <a:lnTo>
                  <a:pt x="65178" y="246477"/>
                </a:lnTo>
                <a:lnTo>
                  <a:pt x="108898" y="265841"/>
                </a:lnTo>
                <a:lnTo>
                  <a:pt x="159258" y="272796"/>
                </a:lnTo>
                <a:lnTo>
                  <a:pt x="209617" y="265841"/>
                </a:lnTo>
                <a:lnTo>
                  <a:pt x="253337" y="246477"/>
                </a:lnTo>
                <a:lnTo>
                  <a:pt x="287804" y="216949"/>
                </a:lnTo>
                <a:lnTo>
                  <a:pt x="310402" y="179507"/>
                </a:lnTo>
                <a:lnTo>
                  <a:pt x="318515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8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5" y="136398"/>
                </a:lnTo>
                <a:lnTo>
                  <a:pt x="310402" y="179507"/>
                </a:lnTo>
                <a:lnTo>
                  <a:pt x="287804" y="216949"/>
                </a:lnTo>
                <a:lnTo>
                  <a:pt x="253337" y="246477"/>
                </a:lnTo>
                <a:lnTo>
                  <a:pt x="209617" y="265841"/>
                </a:lnTo>
                <a:lnTo>
                  <a:pt x="159258" y="272796"/>
                </a:lnTo>
                <a:lnTo>
                  <a:pt x="108898" y="265841"/>
                </a:lnTo>
                <a:lnTo>
                  <a:pt x="65178" y="246477"/>
                </a:lnTo>
                <a:lnTo>
                  <a:pt x="30711" y="216949"/>
                </a:lnTo>
                <a:lnTo>
                  <a:pt x="8113" y="179507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2"/>
                </a:lnTo>
                <a:lnTo>
                  <a:pt x="64904" y="26462"/>
                </a:lnTo>
                <a:lnTo>
                  <a:pt x="30589" y="56153"/>
                </a:lnTo>
                <a:lnTo>
                  <a:pt x="8083" y="93805"/>
                </a:lnTo>
                <a:lnTo>
                  <a:pt x="0" y="137159"/>
                </a:lnTo>
                <a:lnTo>
                  <a:pt x="8083" y="180514"/>
                </a:lnTo>
                <a:lnTo>
                  <a:pt x="30589" y="218166"/>
                </a:lnTo>
                <a:lnTo>
                  <a:pt x="64904" y="247857"/>
                </a:lnTo>
                <a:lnTo>
                  <a:pt x="108411" y="267327"/>
                </a:lnTo>
                <a:lnTo>
                  <a:pt x="158496" y="274320"/>
                </a:lnTo>
                <a:lnTo>
                  <a:pt x="208580" y="267327"/>
                </a:lnTo>
                <a:lnTo>
                  <a:pt x="252087" y="247857"/>
                </a:lnTo>
                <a:lnTo>
                  <a:pt x="286402" y="218166"/>
                </a:lnTo>
                <a:lnTo>
                  <a:pt x="308908" y="180514"/>
                </a:lnTo>
                <a:lnTo>
                  <a:pt x="316992" y="137159"/>
                </a:lnTo>
                <a:lnTo>
                  <a:pt x="308908" y="93805"/>
                </a:lnTo>
                <a:lnTo>
                  <a:pt x="286402" y="56153"/>
                </a:lnTo>
                <a:lnTo>
                  <a:pt x="252087" y="26462"/>
                </a:lnTo>
                <a:lnTo>
                  <a:pt x="208580" y="6992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05"/>
                </a:lnTo>
                <a:lnTo>
                  <a:pt x="30589" y="56153"/>
                </a:lnTo>
                <a:lnTo>
                  <a:pt x="64904" y="26462"/>
                </a:lnTo>
                <a:lnTo>
                  <a:pt x="108411" y="6992"/>
                </a:lnTo>
                <a:lnTo>
                  <a:pt x="158496" y="0"/>
                </a:lnTo>
                <a:lnTo>
                  <a:pt x="208580" y="6992"/>
                </a:lnTo>
                <a:lnTo>
                  <a:pt x="252087" y="26462"/>
                </a:lnTo>
                <a:lnTo>
                  <a:pt x="286402" y="56153"/>
                </a:lnTo>
                <a:lnTo>
                  <a:pt x="308908" y="93805"/>
                </a:lnTo>
                <a:lnTo>
                  <a:pt x="316992" y="137159"/>
                </a:lnTo>
                <a:lnTo>
                  <a:pt x="308908" y="180514"/>
                </a:lnTo>
                <a:lnTo>
                  <a:pt x="286402" y="218166"/>
                </a:lnTo>
                <a:lnTo>
                  <a:pt x="252087" y="247857"/>
                </a:lnTo>
                <a:lnTo>
                  <a:pt x="208580" y="267327"/>
                </a:lnTo>
                <a:lnTo>
                  <a:pt x="158496" y="274320"/>
                </a:lnTo>
                <a:lnTo>
                  <a:pt x="108411" y="267327"/>
                </a:lnTo>
                <a:lnTo>
                  <a:pt x="64904" y="247857"/>
                </a:lnTo>
                <a:lnTo>
                  <a:pt x="30589" y="218166"/>
                </a:lnTo>
                <a:lnTo>
                  <a:pt x="808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856988" y="5372100"/>
            <a:ext cx="318515" cy="2727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485698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254752" y="5370576"/>
            <a:ext cx="316992" cy="2743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5254752" y="5370576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5635752" y="5370576"/>
            <a:ext cx="318515" cy="2743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635752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49696" y="5341620"/>
            <a:ext cx="452627" cy="408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7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7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7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6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7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6" y="136398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6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5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5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907029" y="2371030"/>
            <a:ext cx="4512310" cy="40379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0" marR="4225290" lvl="0" indent="0" algn="ctr" defTabSz="4572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4984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7094" algn="l"/>
                <a:tab pos="1279525" algn="l"/>
                <a:tab pos="1680210" algn="l"/>
                <a:tab pos="2035175" algn="l"/>
                <a:tab pos="2437765" algn="l"/>
                <a:tab pos="2819400" algn="l"/>
                <a:tab pos="3202305" algn="l"/>
                <a:tab pos="3564890" algn="l"/>
                <a:tab pos="3938904" algn="l"/>
                <a:tab pos="424624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338321" y="2846070"/>
            <a:ext cx="845819" cy="2313940"/>
          </a:xfrm>
          <a:custGeom>
            <a:avLst/>
            <a:gdLst/>
            <a:ahLst/>
            <a:cxnLst/>
            <a:rect l="l" t="t" r="r" b="b"/>
            <a:pathLst>
              <a:path w="845820" h="2313940">
                <a:moveTo>
                  <a:pt x="0" y="0"/>
                </a:moveTo>
                <a:lnTo>
                  <a:pt x="845819" y="231343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316985" y="2806445"/>
            <a:ext cx="1952625" cy="754380"/>
          </a:xfrm>
          <a:custGeom>
            <a:avLst/>
            <a:gdLst/>
            <a:ahLst/>
            <a:cxnLst/>
            <a:rect l="l" t="t" r="r" b="b"/>
            <a:pathLst>
              <a:path w="1952625" h="754379">
                <a:moveTo>
                  <a:pt x="0" y="0"/>
                </a:moveTo>
                <a:lnTo>
                  <a:pt x="1952243" y="754379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287517" y="3089910"/>
            <a:ext cx="1767839" cy="487680"/>
          </a:xfrm>
          <a:custGeom>
            <a:avLst/>
            <a:gdLst/>
            <a:ahLst/>
            <a:cxnLst/>
            <a:rect l="l" t="t" r="r" b="b"/>
            <a:pathLst>
              <a:path w="1767840" h="487679">
                <a:moveTo>
                  <a:pt x="0" y="487679"/>
                </a:moveTo>
                <a:lnTo>
                  <a:pt x="176783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6142482" y="3100577"/>
            <a:ext cx="890269" cy="2642870"/>
          </a:xfrm>
          <a:custGeom>
            <a:avLst/>
            <a:gdLst/>
            <a:ahLst/>
            <a:cxnLst/>
            <a:rect l="l" t="t" r="r" b="b"/>
            <a:pathLst>
              <a:path w="890270" h="2642870">
                <a:moveTo>
                  <a:pt x="0" y="2642616"/>
                </a:moveTo>
                <a:lnTo>
                  <a:pt x="890015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31385" y="5118353"/>
            <a:ext cx="1995170" cy="599440"/>
          </a:xfrm>
          <a:custGeom>
            <a:avLst/>
            <a:gdLst/>
            <a:ahLst/>
            <a:cxnLst/>
            <a:rect l="l" t="t" r="r" b="b"/>
            <a:pathLst>
              <a:path w="1995170" h="599439">
                <a:moveTo>
                  <a:pt x="1994915" y="598932"/>
                </a:moveTo>
                <a:lnTo>
                  <a:pt x="0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147828" y="0"/>
                </a:moveTo>
                <a:lnTo>
                  <a:pt x="101096" y="6797"/>
                </a:lnTo>
                <a:lnTo>
                  <a:pt x="60514" y="25725"/>
                </a:lnTo>
                <a:lnTo>
                  <a:pt x="28517" y="54589"/>
                </a:lnTo>
                <a:lnTo>
                  <a:pt x="7534" y="91196"/>
                </a:lnTo>
                <a:lnTo>
                  <a:pt x="0" y="133350"/>
                </a:lnTo>
                <a:lnTo>
                  <a:pt x="7534" y="175503"/>
                </a:lnTo>
                <a:lnTo>
                  <a:pt x="28517" y="212110"/>
                </a:lnTo>
                <a:lnTo>
                  <a:pt x="60514" y="240974"/>
                </a:lnTo>
                <a:lnTo>
                  <a:pt x="101096" y="259902"/>
                </a:lnTo>
                <a:lnTo>
                  <a:pt x="147828" y="266700"/>
                </a:lnTo>
                <a:lnTo>
                  <a:pt x="194559" y="259902"/>
                </a:lnTo>
                <a:lnTo>
                  <a:pt x="235141" y="240974"/>
                </a:lnTo>
                <a:lnTo>
                  <a:pt x="267138" y="212110"/>
                </a:lnTo>
                <a:lnTo>
                  <a:pt x="288121" y="175503"/>
                </a:lnTo>
                <a:lnTo>
                  <a:pt x="295656" y="133350"/>
                </a:lnTo>
                <a:lnTo>
                  <a:pt x="288121" y="91196"/>
                </a:lnTo>
                <a:lnTo>
                  <a:pt x="267138" y="54589"/>
                </a:lnTo>
                <a:lnTo>
                  <a:pt x="235141" y="25725"/>
                </a:lnTo>
                <a:lnTo>
                  <a:pt x="194559" y="6797"/>
                </a:lnTo>
                <a:lnTo>
                  <a:pt x="14782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0" y="133350"/>
                </a:moveTo>
                <a:lnTo>
                  <a:pt x="7534" y="91196"/>
                </a:lnTo>
                <a:lnTo>
                  <a:pt x="28517" y="54589"/>
                </a:lnTo>
                <a:lnTo>
                  <a:pt x="60514" y="25725"/>
                </a:lnTo>
                <a:lnTo>
                  <a:pt x="101096" y="6797"/>
                </a:lnTo>
                <a:lnTo>
                  <a:pt x="147828" y="0"/>
                </a:lnTo>
                <a:lnTo>
                  <a:pt x="194559" y="6797"/>
                </a:lnTo>
                <a:lnTo>
                  <a:pt x="235141" y="25725"/>
                </a:lnTo>
                <a:lnTo>
                  <a:pt x="267138" y="54589"/>
                </a:lnTo>
                <a:lnTo>
                  <a:pt x="288121" y="91196"/>
                </a:lnTo>
                <a:lnTo>
                  <a:pt x="295656" y="133350"/>
                </a:lnTo>
                <a:lnTo>
                  <a:pt x="288121" y="175503"/>
                </a:lnTo>
                <a:lnTo>
                  <a:pt x="267138" y="212110"/>
                </a:lnTo>
                <a:lnTo>
                  <a:pt x="235141" y="240974"/>
                </a:lnTo>
                <a:lnTo>
                  <a:pt x="194559" y="259902"/>
                </a:lnTo>
                <a:lnTo>
                  <a:pt x="147828" y="266700"/>
                </a:lnTo>
                <a:lnTo>
                  <a:pt x="101096" y="259902"/>
                </a:lnTo>
                <a:lnTo>
                  <a:pt x="60514" y="240974"/>
                </a:lnTo>
                <a:lnTo>
                  <a:pt x="28517" y="212110"/>
                </a:lnTo>
                <a:lnTo>
                  <a:pt x="7534" y="175503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671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97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- Line Filling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Process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93464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9122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5455" y="4017264"/>
            <a:ext cx="452627" cy="4084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643884" y="4024884"/>
            <a:ext cx="452627" cy="4069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56988" y="40553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4752" y="4053840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35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16752" y="405384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94988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492752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16979" y="3692652"/>
            <a:ext cx="452627" cy="4069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46932" y="3700271"/>
            <a:ext cx="451103" cy="406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58511" y="372922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6276" y="372922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637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018276" y="37292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3464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49122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82511" y="33969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43884" y="3374135"/>
            <a:ext cx="452627" cy="408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56988" y="3404615"/>
            <a:ext cx="318515" cy="2743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56988" y="340461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87696" y="3374135"/>
            <a:ext cx="451103" cy="408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35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016752" y="340309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23359" y="3046476"/>
            <a:ext cx="461772" cy="416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25696" y="3051048"/>
            <a:ext cx="452627" cy="4069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16979" y="3043427"/>
            <a:ext cx="452627" cy="4069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713988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858511" y="308000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256276" y="3078479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637276" y="3078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3206495" y="2270760"/>
          <a:ext cx="4414514" cy="3801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8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6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708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2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81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5951220" y="3049523"/>
            <a:ext cx="452627" cy="4069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94988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92752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84035" y="272948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646932" y="2706623"/>
            <a:ext cx="451103" cy="4084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858511" y="273710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60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20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1" y="137160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256276" y="2735579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19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1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37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018276" y="273557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094988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492752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384035" y="240487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713988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858511" y="241249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1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256276" y="2410967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1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37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18276" y="24109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026408" y="4683252"/>
            <a:ext cx="452627" cy="4084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9122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382511" y="4704588"/>
            <a:ext cx="318515" cy="2727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382511" y="47045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710940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856988" y="471220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158496" y="0"/>
                </a:moveTo>
                <a:lnTo>
                  <a:pt x="108411" y="6955"/>
                </a:lnTo>
                <a:lnTo>
                  <a:pt x="64904" y="26322"/>
                </a:lnTo>
                <a:lnTo>
                  <a:pt x="30589" y="55851"/>
                </a:lnTo>
                <a:lnTo>
                  <a:pt x="8083" y="93293"/>
                </a:lnTo>
                <a:lnTo>
                  <a:pt x="0" y="136398"/>
                </a:lnTo>
                <a:lnTo>
                  <a:pt x="8083" y="179502"/>
                </a:lnTo>
                <a:lnTo>
                  <a:pt x="30589" y="216944"/>
                </a:lnTo>
                <a:lnTo>
                  <a:pt x="64904" y="246473"/>
                </a:lnTo>
                <a:lnTo>
                  <a:pt x="108411" y="265840"/>
                </a:lnTo>
                <a:lnTo>
                  <a:pt x="158496" y="272796"/>
                </a:lnTo>
                <a:lnTo>
                  <a:pt x="208580" y="265840"/>
                </a:lnTo>
                <a:lnTo>
                  <a:pt x="252087" y="246473"/>
                </a:lnTo>
                <a:lnTo>
                  <a:pt x="286402" y="216944"/>
                </a:lnTo>
                <a:lnTo>
                  <a:pt x="308908" y="179502"/>
                </a:lnTo>
                <a:lnTo>
                  <a:pt x="316992" y="136398"/>
                </a:lnTo>
                <a:lnTo>
                  <a:pt x="308908" y="93293"/>
                </a:lnTo>
                <a:lnTo>
                  <a:pt x="286402" y="55851"/>
                </a:lnTo>
                <a:lnTo>
                  <a:pt x="252087" y="26322"/>
                </a:lnTo>
                <a:lnTo>
                  <a:pt x="208580" y="6955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254752" y="4712208"/>
            <a:ext cx="317500" cy="273050"/>
          </a:xfrm>
          <a:custGeom>
            <a:avLst/>
            <a:gdLst/>
            <a:ahLst/>
            <a:cxnLst/>
            <a:rect l="l" t="t" r="r" b="b"/>
            <a:pathLst>
              <a:path w="317500" h="273050">
                <a:moveTo>
                  <a:pt x="0" y="136398"/>
                </a:moveTo>
                <a:lnTo>
                  <a:pt x="8083" y="93293"/>
                </a:lnTo>
                <a:lnTo>
                  <a:pt x="30589" y="55851"/>
                </a:lnTo>
                <a:lnTo>
                  <a:pt x="64904" y="26322"/>
                </a:lnTo>
                <a:lnTo>
                  <a:pt x="108411" y="6955"/>
                </a:lnTo>
                <a:lnTo>
                  <a:pt x="158496" y="0"/>
                </a:lnTo>
                <a:lnTo>
                  <a:pt x="208580" y="6955"/>
                </a:lnTo>
                <a:lnTo>
                  <a:pt x="252087" y="26322"/>
                </a:lnTo>
                <a:lnTo>
                  <a:pt x="286402" y="55851"/>
                </a:lnTo>
                <a:lnTo>
                  <a:pt x="308908" y="93293"/>
                </a:lnTo>
                <a:lnTo>
                  <a:pt x="316992" y="136398"/>
                </a:lnTo>
                <a:lnTo>
                  <a:pt x="308908" y="179502"/>
                </a:lnTo>
                <a:lnTo>
                  <a:pt x="286402" y="216944"/>
                </a:lnTo>
                <a:lnTo>
                  <a:pt x="252087" y="246473"/>
                </a:lnTo>
                <a:lnTo>
                  <a:pt x="208580" y="265840"/>
                </a:lnTo>
                <a:lnTo>
                  <a:pt x="158496" y="272796"/>
                </a:lnTo>
                <a:lnTo>
                  <a:pt x="108411" y="265840"/>
                </a:lnTo>
                <a:lnTo>
                  <a:pt x="64904" y="246473"/>
                </a:lnTo>
                <a:lnTo>
                  <a:pt x="30589" y="216944"/>
                </a:lnTo>
                <a:lnTo>
                  <a:pt x="808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35752" y="471220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949696" y="4683252"/>
            <a:ext cx="452627" cy="4069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4026408" y="4358640"/>
            <a:ext cx="452627" cy="4084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49122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315455" y="4351020"/>
            <a:ext cx="452627" cy="4069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3710940" y="4386071"/>
            <a:ext cx="318515" cy="2743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3710940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856988" y="438759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8"/>
                </a:lnTo>
                <a:lnTo>
                  <a:pt x="64904" y="26481"/>
                </a:lnTo>
                <a:lnTo>
                  <a:pt x="30589" y="56180"/>
                </a:lnTo>
                <a:lnTo>
                  <a:pt x="8083" y="93829"/>
                </a:lnTo>
                <a:lnTo>
                  <a:pt x="0" y="137159"/>
                </a:lnTo>
                <a:lnTo>
                  <a:pt x="8083" y="180490"/>
                </a:lnTo>
                <a:lnTo>
                  <a:pt x="30589" y="218139"/>
                </a:lnTo>
                <a:lnTo>
                  <a:pt x="64904" y="247838"/>
                </a:lnTo>
                <a:lnTo>
                  <a:pt x="108411" y="267321"/>
                </a:lnTo>
                <a:lnTo>
                  <a:pt x="158496" y="274319"/>
                </a:lnTo>
                <a:lnTo>
                  <a:pt x="208580" y="267321"/>
                </a:lnTo>
                <a:lnTo>
                  <a:pt x="252087" y="247838"/>
                </a:lnTo>
                <a:lnTo>
                  <a:pt x="286402" y="218139"/>
                </a:lnTo>
                <a:lnTo>
                  <a:pt x="308908" y="180490"/>
                </a:lnTo>
                <a:lnTo>
                  <a:pt x="316992" y="137159"/>
                </a:lnTo>
                <a:lnTo>
                  <a:pt x="308908" y="93829"/>
                </a:lnTo>
                <a:lnTo>
                  <a:pt x="286402" y="56180"/>
                </a:lnTo>
                <a:lnTo>
                  <a:pt x="252087" y="26481"/>
                </a:lnTo>
                <a:lnTo>
                  <a:pt x="208580" y="6998"/>
                </a:lnTo>
                <a:lnTo>
                  <a:pt x="15849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254752" y="4386071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59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19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635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016752" y="438607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334511" y="404469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336035" y="3718559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334511" y="3393947"/>
            <a:ext cx="318515" cy="2727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334511" y="33939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268979" y="3040379"/>
            <a:ext cx="452627" cy="4069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268979" y="2697479"/>
            <a:ext cx="452627" cy="40690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3336035" y="24018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334511" y="4701540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3334511" y="43769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757416" y="405688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758940" y="3730752"/>
            <a:ext cx="318515" cy="2743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6758940" y="373075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690359" y="3377184"/>
            <a:ext cx="452627" cy="4069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691883" y="3052572"/>
            <a:ext cx="452627" cy="4069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6758940" y="273862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758940" y="2414016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757416" y="4713732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6757416" y="43891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7127747" y="406145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7129271" y="373684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7127747" y="341223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7129271" y="3087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7129271" y="27447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8" name="object 168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6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7129271" y="24185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19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6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127747" y="4719828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3" name="object 173"/>
          <p:cNvSpPr/>
          <p:nvPr/>
        </p:nvSpPr>
        <p:spPr>
          <a:xfrm>
            <a:off x="7127747" y="4395215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4093464" y="5039867"/>
            <a:ext cx="318515" cy="2727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4093464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4491228" y="5039867"/>
            <a:ext cx="318516" cy="2727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4491228" y="5039867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6382511" y="5030723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3710940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4789932" y="5010911"/>
            <a:ext cx="452627" cy="4069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5635752" y="503834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5" name="object 185"/>
          <p:cNvSpPr/>
          <p:nvPr/>
        </p:nvSpPr>
        <p:spPr>
          <a:xfrm>
            <a:off x="5949696" y="5009388"/>
            <a:ext cx="452627" cy="4069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7" name="object 187"/>
          <p:cNvSpPr/>
          <p:nvPr/>
        </p:nvSpPr>
        <p:spPr>
          <a:xfrm>
            <a:off x="4093464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6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9" name="object 189"/>
          <p:cNvSpPr/>
          <p:nvPr/>
        </p:nvSpPr>
        <p:spPr>
          <a:xfrm>
            <a:off x="449122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6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0" name="object 190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07"/>
                </a:lnTo>
                <a:lnTo>
                  <a:pt x="30711" y="216949"/>
                </a:lnTo>
                <a:lnTo>
                  <a:pt x="65178" y="246477"/>
                </a:lnTo>
                <a:lnTo>
                  <a:pt x="108898" y="265841"/>
                </a:lnTo>
                <a:lnTo>
                  <a:pt x="159258" y="272796"/>
                </a:lnTo>
                <a:lnTo>
                  <a:pt x="209617" y="265841"/>
                </a:lnTo>
                <a:lnTo>
                  <a:pt x="253337" y="246477"/>
                </a:lnTo>
                <a:lnTo>
                  <a:pt x="287804" y="216949"/>
                </a:lnTo>
                <a:lnTo>
                  <a:pt x="310402" y="179507"/>
                </a:lnTo>
                <a:lnTo>
                  <a:pt x="318515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1" name="object 191"/>
          <p:cNvSpPr/>
          <p:nvPr/>
        </p:nvSpPr>
        <p:spPr>
          <a:xfrm>
            <a:off x="6382511" y="5689091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8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5" y="136398"/>
                </a:lnTo>
                <a:lnTo>
                  <a:pt x="310402" y="179507"/>
                </a:lnTo>
                <a:lnTo>
                  <a:pt x="287804" y="216949"/>
                </a:lnTo>
                <a:lnTo>
                  <a:pt x="253337" y="246477"/>
                </a:lnTo>
                <a:lnTo>
                  <a:pt x="209617" y="265841"/>
                </a:lnTo>
                <a:lnTo>
                  <a:pt x="159258" y="272796"/>
                </a:lnTo>
                <a:lnTo>
                  <a:pt x="108898" y="265841"/>
                </a:lnTo>
                <a:lnTo>
                  <a:pt x="65178" y="246477"/>
                </a:lnTo>
                <a:lnTo>
                  <a:pt x="30711" y="216949"/>
                </a:lnTo>
                <a:lnTo>
                  <a:pt x="8113" y="179507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3" name="object 193"/>
          <p:cNvSpPr/>
          <p:nvPr/>
        </p:nvSpPr>
        <p:spPr>
          <a:xfrm>
            <a:off x="3710940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4" name="object 194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4856988" y="5696711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6" name="object 196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158496" y="0"/>
                </a:moveTo>
                <a:lnTo>
                  <a:pt x="108411" y="6992"/>
                </a:lnTo>
                <a:lnTo>
                  <a:pt x="64904" y="26462"/>
                </a:lnTo>
                <a:lnTo>
                  <a:pt x="30589" y="56153"/>
                </a:lnTo>
                <a:lnTo>
                  <a:pt x="8083" y="93805"/>
                </a:lnTo>
                <a:lnTo>
                  <a:pt x="0" y="137159"/>
                </a:lnTo>
                <a:lnTo>
                  <a:pt x="8083" y="180514"/>
                </a:lnTo>
                <a:lnTo>
                  <a:pt x="30589" y="218166"/>
                </a:lnTo>
                <a:lnTo>
                  <a:pt x="64904" y="247857"/>
                </a:lnTo>
                <a:lnTo>
                  <a:pt x="108411" y="267327"/>
                </a:lnTo>
                <a:lnTo>
                  <a:pt x="158496" y="274320"/>
                </a:lnTo>
                <a:lnTo>
                  <a:pt x="208580" y="267327"/>
                </a:lnTo>
                <a:lnTo>
                  <a:pt x="252087" y="247857"/>
                </a:lnTo>
                <a:lnTo>
                  <a:pt x="286402" y="218166"/>
                </a:lnTo>
                <a:lnTo>
                  <a:pt x="308908" y="180514"/>
                </a:lnTo>
                <a:lnTo>
                  <a:pt x="316992" y="137159"/>
                </a:lnTo>
                <a:lnTo>
                  <a:pt x="308908" y="93805"/>
                </a:lnTo>
                <a:lnTo>
                  <a:pt x="286402" y="56153"/>
                </a:lnTo>
                <a:lnTo>
                  <a:pt x="252087" y="26462"/>
                </a:lnTo>
                <a:lnTo>
                  <a:pt x="208580" y="6992"/>
                </a:lnTo>
                <a:lnTo>
                  <a:pt x="158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7" name="object 197"/>
          <p:cNvSpPr/>
          <p:nvPr/>
        </p:nvSpPr>
        <p:spPr>
          <a:xfrm>
            <a:off x="5254752" y="5695188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59"/>
                </a:moveTo>
                <a:lnTo>
                  <a:pt x="8083" y="93805"/>
                </a:lnTo>
                <a:lnTo>
                  <a:pt x="30589" y="56153"/>
                </a:lnTo>
                <a:lnTo>
                  <a:pt x="64904" y="26462"/>
                </a:lnTo>
                <a:lnTo>
                  <a:pt x="108411" y="6992"/>
                </a:lnTo>
                <a:lnTo>
                  <a:pt x="158496" y="0"/>
                </a:lnTo>
                <a:lnTo>
                  <a:pt x="208580" y="6992"/>
                </a:lnTo>
                <a:lnTo>
                  <a:pt x="252087" y="26462"/>
                </a:lnTo>
                <a:lnTo>
                  <a:pt x="286402" y="56153"/>
                </a:lnTo>
                <a:lnTo>
                  <a:pt x="308908" y="93805"/>
                </a:lnTo>
                <a:lnTo>
                  <a:pt x="316992" y="137159"/>
                </a:lnTo>
                <a:lnTo>
                  <a:pt x="308908" y="180514"/>
                </a:lnTo>
                <a:lnTo>
                  <a:pt x="286402" y="218166"/>
                </a:lnTo>
                <a:lnTo>
                  <a:pt x="252087" y="247857"/>
                </a:lnTo>
                <a:lnTo>
                  <a:pt x="208580" y="267327"/>
                </a:lnTo>
                <a:lnTo>
                  <a:pt x="158496" y="274320"/>
                </a:lnTo>
                <a:lnTo>
                  <a:pt x="108411" y="267327"/>
                </a:lnTo>
                <a:lnTo>
                  <a:pt x="64904" y="247857"/>
                </a:lnTo>
                <a:lnTo>
                  <a:pt x="30589" y="218166"/>
                </a:lnTo>
                <a:lnTo>
                  <a:pt x="808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8" name="object 198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5635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0" name="object 200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20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1" name="object 201"/>
          <p:cNvSpPr/>
          <p:nvPr/>
        </p:nvSpPr>
        <p:spPr>
          <a:xfrm>
            <a:off x="6016752" y="5695188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20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2" name="object 202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3" name="object 203"/>
          <p:cNvSpPr/>
          <p:nvPr/>
        </p:nvSpPr>
        <p:spPr>
          <a:xfrm>
            <a:off x="4093464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5" name="object 205"/>
          <p:cNvSpPr/>
          <p:nvPr/>
        </p:nvSpPr>
        <p:spPr>
          <a:xfrm>
            <a:off x="449122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6" name="object 206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7" name="object 207"/>
          <p:cNvSpPr/>
          <p:nvPr/>
        </p:nvSpPr>
        <p:spPr>
          <a:xfrm>
            <a:off x="6382511" y="5364479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8" name="object 208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3710940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0" name="object 210"/>
          <p:cNvSpPr/>
          <p:nvPr/>
        </p:nvSpPr>
        <p:spPr>
          <a:xfrm>
            <a:off x="4856988" y="5372100"/>
            <a:ext cx="318515" cy="2727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1" name="object 211"/>
          <p:cNvSpPr/>
          <p:nvPr/>
        </p:nvSpPr>
        <p:spPr>
          <a:xfrm>
            <a:off x="4856988" y="537210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2" name="object 212"/>
          <p:cNvSpPr/>
          <p:nvPr/>
        </p:nvSpPr>
        <p:spPr>
          <a:xfrm>
            <a:off x="5254752" y="5370576"/>
            <a:ext cx="316992" cy="27432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3" name="object 213"/>
          <p:cNvSpPr/>
          <p:nvPr/>
        </p:nvSpPr>
        <p:spPr>
          <a:xfrm>
            <a:off x="5254752" y="5370576"/>
            <a:ext cx="317500" cy="274320"/>
          </a:xfrm>
          <a:custGeom>
            <a:avLst/>
            <a:gdLst/>
            <a:ahLst/>
            <a:cxnLst/>
            <a:rect l="l" t="t" r="r" b="b"/>
            <a:pathLst>
              <a:path w="317500" h="274320">
                <a:moveTo>
                  <a:pt x="0" y="137160"/>
                </a:moveTo>
                <a:lnTo>
                  <a:pt x="8083" y="93829"/>
                </a:lnTo>
                <a:lnTo>
                  <a:pt x="30589" y="56180"/>
                </a:lnTo>
                <a:lnTo>
                  <a:pt x="64904" y="26481"/>
                </a:lnTo>
                <a:lnTo>
                  <a:pt x="108411" y="6998"/>
                </a:lnTo>
                <a:lnTo>
                  <a:pt x="158496" y="0"/>
                </a:lnTo>
                <a:lnTo>
                  <a:pt x="208580" y="6998"/>
                </a:lnTo>
                <a:lnTo>
                  <a:pt x="252087" y="26481"/>
                </a:lnTo>
                <a:lnTo>
                  <a:pt x="286402" y="56180"/>
                </a:lnTo>
                <a:lnTo>
                  <a:pt x="308908" y="93829"/>
                </a:lnTo>
                <a:lnTo>
                  <a:pt x="316992" y="137160"/>
                </a:lnTo>
                <a:lnTo>
                  <a:pt x="308908" y="180490"/>
                </a:lnTo>
                <a:lnTo>
                  <a:pt x="286402" y="218139"/>
                </a:lnTo>
                <a:lnTo>
                  <a:pt x="252087" y="247838"/>
                </a:lnTo>
                <a:lnTo>
                  <a:pt x="208580" y="267321"/>
                </a:lnTo>
                <a:lnTo>
                  <a:pt x="158496" y="274320"/>
                </a:lnTo>
                <a:lnTo>
                  <a:pt x="108411" y="267321"/>
                </a:lnTo>
                <a:lnTo>
                  <a:pt x="64904" y="247838"/>
                </a:lnTo>
                <a:lnTo>
                  <a:pt x="30589" y="218139"/>
                </a:lnTo>
                <a:lnTo>
                  <a:pt x="808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5635752" y="5370576"/>
            <a:ext cx="318515" cy="2743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5" name="object 215"/>
          <p:cNvSpPr/>
          <p:nvPr/>
        </p:nvSpPr>
        <p:spPr>
          <a:xfrm>
            <a:off x="5635752" y="53705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6" name="object 216"/>
          <p:cNvSpPr/>
          <p:nvPr/>
        </p:nvSpPr>
        <p:spPr>
          <a:xfrm>
            <a:off x="5949696" y="5341620"/>
            <a:ext cx="452627" cy="408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60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8" y="274320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60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8" name="object 218"/>
          <p:cNvSpPr/>
          <p:nvPr/>
        </p:nvSpPr>
        <p:spPr>
          <a:xfrm>
            <a:off x="3334511" y="5027676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60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8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60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8" y="274320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6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9" name="object 219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8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8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3334511" y="5686044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8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8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1" name="object 221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8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8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2" name="object 222"/>
          <p:cNvSpPr/>
          <p:nvPr/>
        </p:nvSpPr>
        <p:spPr>
          <a:xfrm>
            <a:off x="3334511" y="53614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8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8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3" name="object 223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8"/>
                </a:lnTo>
                <a:lnTo>
                  <a:pt x="65178" y="26481"/>
                </a:lnTo>
                <a:lnTo>
                  <a:pt x="30711" y="56180"/>
                </a:lnTo>
                <a:lnTo>
                  <a:pt x="8113" y="93829"/>
                </a:lnTo>
                <a:lnTo>
                  <a:pt x="0" y="137159"/>
                </a:lnTo>
                <a:lnTo>
                  <a:pt x="8113" y="180490"/>
                </a:lnTo>
                <a:lnTo>
                  <a:pt x="30711" y="218139"/>
                </a:lnTo>
                <a:lnTo>
                  <a:pt x="65178" y="247838"/>
                </a:lnTo>
                <a:lnTo>
                  <a:pt x="108898" y="267321"/>
                </a:lnTo>
                <a:lnTo>
                  <a:pt x="159257" y="274319"/>
                </a:lnTo>
                <a:lnTo>
                  <a:pt x="209617" y="267321"/>
                </a:lnTo>
                <a:lnTo>
                  <a:pt x="253337" y="247838"/>
                </a:lnTo>
                <a:lnTo>
                  <a:pt x="287804" y="218139"/>
                </a:lnTo>
                <a:lnTo>
                  <a:pt x="310402" y="180490"/>
                </a:lnTo>
                <a:lnTo>
                  <a:pt x="318515" y="137159"/>
                </a:lnTo>
                <a:lnTo>
                  <a:pt x="310402" y="93829"/>
                </a:lnTo>
                <a:lnTo>
                  <a:pt x="287804" y="56180"/>
                </a:lnTo>
                <a:lnTo>
                  <a:pt x="253337" y="26481"/>
                </a:lnTo>
                <a:lnTo>
                  <a:pt x="209617" y="6998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4" name="object 224"/>
          <p:cNvSpPr/>
          <p:nvPr/>
        </p:nvSpPr>
        <p:spPr>
          <a:xfrm>
            <a:off x="6757416" y="5039867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29"/>
                </a:lnTo>
                <a:lnTo>
                  <a:pt x="30711" y="56180"/>
                </a:lnTo>
                <a:lnTo>
                  <a:pt x="65178" y="26481"/>
                </a:lnTo>
                <a:lnTo>
                  <a:pt x="108898" y="6998"/>
                </a:lnTo>
                <a:lnTo>
                  <a:pt x="159257" y="0"/>
                </a:lnTo>
                <a:lnTo>
                  <a:pt x="209617" y="6998"/>
                </a:lnTo>
                <a:lnTo>
                  <a:pt x="253337" y="26481"/>
                </a:lnTo>
                <a:lnTo>
                  <a:pt x="287804" y="56180"/>
                </a:lnTo>
                <a:lnTo>
                  <a:pt x="310402" y="93829"/>
                </a:lnTo>
                <a:lnTo>
                  <a:pt x="318515" y="137159"/>
                </a:lnTo>
                <a:lnTo>
                  <a:pt x="310402" y="180490"/>
                </a:lnTo>
                <a:lnTo>
                  <a:pt x="287804" y="218139"/>
                </a:lnTo>
                <a:lnTo>
                  <a:pt x="253337" y="247838"/>
                </a:lnTo>
                <a:lnTo>
                  <a:pt x="209617" y="267321"/>
                </a:lnTo>
                <a:lnTo>
                  <a:pt x="159257" y="274319"/>
                </a:lnTo>
                <a:lnTo>
                  <a:pt x="108898" y="267321"/>
                </a:lnTo>
                <a:lnTo>
                  <a:pt x="65178" y="247838"/>
                </a:lnTo>
                <a:lnTo>
                  <a:pt x="30711" y="218139"/>
                </a:lnTo>
                <a:lnTo>
                  <a:pt x="8113" y="180490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5" name="object 225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159257" y="0"/>
                </a:moveTo>
                <a:lnTo>
                  <a:pt x="108898" y="6992"/>
                </a:lnTo>
                <a:lnTo>
                  <a:pt x="65178" y="26462"/>
                </a:lnTo>
                <a:lnTo>
                  <a:pt x="30711" y="56153"/>
                </a:lnTo>
                <a:lnTo>
                  <a:pt x="8113" y="93805"/>
                </a:lnTo>
                <a:lnTo>
                  <a:pt x="0" y="137159"/>
                </a:lnTo>
                <a:lnTo>
                  <a:pt x="8113" y="180514"/>
                </a:lnTo>
                <a:lnTo>
                  <a:pt x="30711" y="218166"/>
                </a:lnTo>
                <a:lnTo>
                  <a:pt x="65178" y="247857"/>
                </a:lnTo>
                <a:lnTo>
                  <a:pt x="108898" y="267327"/>
                </a:lnTo>
                <a:lnTo>
                  <a:pt x="159257" y="274319"/>
                </a:lnTo>
                <a:lnTo>
                  <a:pt x="209617" y="267327"/>
                </a:lnTo>
                <a:lnTo>
                  <a:pt x="253337" y="247857"/>
                </a:lnTo>
                <a:lnTo>
                  <a:pt x="287804" y="218166"/>
                </a:lnTo>
                <a:lnTo>
                  <a:pt x="310402" y="180514"/>
                </a:lnTo>
                <a:lnTo>
                  <a:pt x="318515" y="137159"/>
                </a:lnTo>
                <a:lnTo>
                  <a:pt x="310402" y="93805"/>
                </a:lnTo>
                <a:lnTo>
                  <a:pt x="287804" y="56153"/>
                </a:lnTo>
                <a:lnTo>
                  <a:pt x="253337" y="26462"/>
                </a:lnTo>
                <a:lnTo>
                  <a:pt x="209617" y="6992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757416" y="5698235"/>
            <a:ext cx="318770" cy="274320"/>
          </a:xfrm>
          <a:custGeom>
            <a:avLst/>
            <a:gdLst/>
            <a:ahLst/>
            <a:cxnLst/>
            <a:rect l="l" t="t" r="r" b="b"/>
            <a:pathLst>
              <a:path w="318770" h="274320">
                <a:moveTo>
                  <a:pt x="0" y="137159"/>
                </a:moveTo>
                <a:lnTo>
                  <a:pt x="8113" y="93805"/>
                </a:lnTo>
                <a:lnTo>
                  <a:pt x="30711" y="56153"/>
                </a:lnTo>
                <a:lnTo>
                  <a:pt x="65178" y="26462"/>
                </a:lnTo>
                <a:lnTo>
                  <a:pt x="108898" y="6992"/>
                </a:lnTo>
                <a:lnTo>
                  <a:pt x="159257" y="0"/>
                </a:lnTo>
                <a:lnTo>
                  <a:pt x="209617" y="6992"/>
                </a:lnTo>
                <a:lnTo>
                  <a:pt x="253337" y="26462"/>
                </a:lnTo>
                <a:lnTo>
                  <a:pt x="287804" y="56153"/>
                </a:lnTo>
                <a:lnTo>
                  <a:pt x="310402" y="93805"/>
                </a:lnTo>
                <a:lnTo>
                  <a:pt x="318515" y="137159"/>
                </a:lnTo>
                <a:lnTo>
                  <a:pt x="310402" y="180514"/>
                </a:lnTo>
                <a:lnTo>
                  <a:pt x="287804" y="218166"/>
                </a:lnTo>
                <a:lnTo>
                  <a:pt x="253337" y="247857"/>
                </a:lnTo>
                <a:lnTo>
                  <a:pt x="209617" y="267327"/>
                </a:lnTo>
                <a:lnTo>
                  <a:pt x="159257" y="274319"/>
                </a:lnTo>
                <a:lnTo>
                  <a:pt x="108898" y="267327"/>
                </a:lnTo>
                <a:lnTo>
                  <a:pt x="65178" y="247857"/>
                </a:lnTo>
                <a:lnTo>
                  <a:pt x="30711" y="218166"/>
                </a:lnTo>
                <a:lnTo>
                  <a:pt x="8113" y="180514"/>
                </a:lnTo>
                <a:lnTo>
                  <a:pt x="0" y="1371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7" name="object 227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5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5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8" name="object 228"/>
          <p:cNvSpPr/>
          <p:nvPr/>
        </p:nvSpPr>
        <p:spPr>
          <a:xfrm>
            <a:off x="6757416" y="5373623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5" y="136397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5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8"/>
                </a:lnTo>
                <a:lnTo>
                  <a:pt x="8113" y="179502"/>
                </a:lnTo>
                <a:lnTo>
                  <a:pt x="30711" y="216944"/>
                </a:lnTo>
                <a:lnTo>
                  <a:pt x="65178" y="246473"/>
                </a:lnTo>
                <a:lnTo>
                  <a:pt x="108898" y="265840"/>
                </a:lnTo>
                <a:lnTo>
                  <a:pt x="159257" y="272796"/>
                </a:lnTo>
                <a:lnTo>
                  <a:pt x="209617" y="265840"/>
                </a:lnTo>
                <a:lnTo>
                  <a:pt x="253337" y="246473"/>
                </a:lnTo>
                <a:lnTo>
                  <a:pt x="287804" y="216944"/>
                </a:lnTo>
                <a:lnTo>
                  <a:pt x="310402" y="179502"/>
                </a:lnTo>
                <a:lnTo>
                  <a:pt x="318516" y="136398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0" name="object 230"/>
          <p:cNvSpPr/>
          <p:nvPr/>
        </p:nvSpPr>
        <p:spPr>
          <a:xfrm>
            <a:off x="7127747" y="5045964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8"/>
                </a:lnTo>
                <a:lnTo>
                  <a:pt x="310402" y="179502"/>
                </a:lnTo>
                <a:lnTo>
                  <a:pt x="287804" y="216944"/>
                </a:lnTo>
                <a:lnTo>
                  <a:pt x="253337" y="246473"/>
                </a:lnTo>
                <a:lnTo>
                  <a:pt x="209617" y="265840"/>
                </a:lnTo>
                <a:lnTo>
                  <a:pt x="159257" y="272796"/>
                </a:lnTo>
                <a:lnTo>
                  <a:pt x="108898" y="265840"/>
                </a:lnTo>
                <a:lnTo>
                  <a:pt x="65178" y="246473"/>
                </a:lnTo>
                <a:lnTo>
                  <a:pt x="30711" y="216944"/>
                </a:lnTo>
                <a:lnTo>
                  <a:pt x="8113" y="17950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1" name="object 231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3"/>
                </a:lnTo>
                <a:lnTo>
                  <a:pt x="65178" y="26315"/>
                </a:lnTo>
                <a:lnTo>
                  <a:pt x="30711" y="55840"/>
                </a:lnTo>
                <a:lnTo>
                  <a:pt x="8113" y="93283"/>
                </a:lnTo>
                <a:lnTo>
                  <a:pt x="0" y="136398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6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8"/>
                </a:lnTo>
                <a:lnTo>
                  <a:pt x="310402" y="93283"/>
                </a:lnTo>
                <a:lnTo>
                  <a:pt x="287804" y="55840"/>
                </a:lnTo>
                <a:lnTo>
                  <a:pt x="253337" y="26315"/>
                </a:lnTo>
                <a:lnTo>
                  <a:pt x="209617" y="6953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2" name="object 232"/>
          <p:cNvSpPr/>
          <p:nvPr/>
        </p:nvSpPr>
        <p:spPr>
          <a:xfrm>
            <a:off x="7127747" y="5704332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8"/>
                </a:moveTo>
                <a:lnTo>
                  <a:pt x="8113" y="93283"/>
                </a:lnTo>
                <a:lnTo>
                  <a:pt x="30711" y="55840"/>
                </a:lnTo>
                <a:lnTo>
                  <a:pt x="65178" y="26315"/>
                </a:lnTo>
                <a:lnTo>
                  <a:pt x="108898" y="6953"/>
                </a:lnTo>
                <a:lnTo>
                  <a:pt x="159257" y="0"/>
                </a:lnTo>
                <a:lnTo>
                  <a:pt x="209617" y="6953"/>
                </a:lnTo>
                <a:lnTo>
                  <a:pt x="253337" y="26315"/>
                </a:lnTo>
                <a:lnTo>
                  <a:pt x="287804" y="55840"/>
                </a:lnTo>
                <a:lnTo>
                  <a:pt x="310402" y="93283"/>
                </a:lnTo>
                <a:lnTo>
                  <a:pt x="318516" y="136398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6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3" name="object 233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159257" y="0"/>
                </a:moveTo>
                <a:lnTo>
                  <a:pt x="108898" y="6955"/>
                </a:lnTo>
                <a:lnTo>
                  <a:pt x="65178" y="26322"/>
                </a:lnTo>
                <a:lnTo>
                  <a:pt x="30711" y="55851"/>
                </a:lnTo>
                <a:lnTo>
                  <a:pt x="8113" y="93293"/>
                </a:lnTo>
                <a:lnTo>
                  <a:pt x="0" y="136397"/>
                </a:lnTo>
                <a:lnTo>
                  <a:pt x="8113" y="179512"/>
                </a:lnTo>
                <a:lnTo>
                  <a:pt x="30711" y="216955"/>
                </a:lnTo>
                <a:lnTo>
                  <a:pt x="65178" y="246480"/>
                </a:lnTo>
                <a:lnTo>
                  <a:pt x="108898" y="265842"/>
                </a:lnTo>
                <a:lnTo>
                  <a:pt x="159257" y="272795"/>
                </a:lnTo>
                <a:lnTo>
                  <a:pt x="209617" y="265842"/>
                </a:lnTo>
                <a:lnTo>
                  <a:pt x="253337" y="246480"/>
                </a:lnTo>
                <a:lnTo>
                  <a:pt x="287804" y="216955"/>
                </a:lnTo>
                <a:lnTo>
                  <a:pt x="310402" y="179512"/>
                </a:lnTo>
                <a:lnTo>
                  <a:pt x="318516" y="136397"/>
                </a:lnTo>
                <a:lnTo>
                  <a:pt x="310402" y="93293"/>
                </a:lnTo>
                <a:lnTo>
                  <a:pt x="287804" y="55851"/>
                </a:lnTo>
                <a:lnTo>
                  <a:pt x="253337" y="26322"/>
                </a:lnTo>
                <a:lnTo>
                  <a:pt x="209617" y="6955"/>
                </a:lnTo>
                <a:lnTo>
                  <a:pt x="1592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7127747" y="5379720"/>
            <a:ext cx="318770" cy="273050"/>
          </a:xfrm>
          <a:custGeom>
            <a:avLst/>
            <a:gdLst/>
            <a:ahLst/>
            <a:cxnLst/>
            <a:rect l="l" t="t" r="r" b="b"/>
            <a:pathLst>
              <a:path w="318770" h="273050">
                <a:moveTo>
                  <a:pt x="0" y="136397"/>
                </a:moveTo>
                <a:lnTo>
                  <a:pt x="8113" y="93293"/>
                </a:lnTo>
                <a:lnTo>
                  <a:pt x="30711" y="55851"/>
                </a:lnTo>
                <a:lnTo>
                  <a:pt x="65178" y="26322"/>
                </a:lnTo>
                <a:lnTo>
                  <a:pt x="108898" y="6955"/>
                </a:lnTo>
                <a:lnTo>
                  <a:pt x="159257" y="0"/>
                </a:lnTo>
                <a:lnTo>
                  <a:pt x="209617" y="6955"/>
                </a:lnTo>
                <a:lnTo>
                  <a:pt x="253337" y="26322"/>
                </a:lnTo>
                <a:lnTo>
                  <a:pt x="287804" y="55851"/>
                </a:lnTo>
                <a:lnTo>
                  <a:pt x="310402" y="93293"/>
                </a:lnTo>
                <a:lnTo>
                  <a:pt x="318516" y="136397"/>
                </a:lnTo>
                <a:lnTo>
                  <a:pt x="310402" y="179512"/>
                </a:lnTo>
                <a:lnTo>
                  <a:pt x="287804" y="216955"/>
                </a:lnTo>
                <a:lnTo>
                  <a:pt x="253337" y="246480"/>
                </a:lnTo>
                <a:lnTo>
                  <a:pt x="209617" y="265842"/>
                </a:lnTo>
                <a:lnTo>
                  <a:pt x="159257" y="272795"/>
                </a:lnTo>
                <a:lnTo>
                  <a:pt x="108898" y="265842"/>
                </a:lnTo>
                <a:lnTo>
                  <a:pt x="65178" y="246480"/>
                </a:lnTo>
                <a:lnTo>
                  <a:pt x="30711" y="216955"/>
                </a:lnTo>
                <a:lnTo>
                  <a:pt x="8113" y="179512"/>
                </a:lnTo>
                <a:lnTo>
                  <a:pt x="0" y="13639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2907029" y="2371030"/>
            <a:ext cx="4512310" cy="40379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0" marR="4225290" lvl="0" indent="0" algn="ctr" defTabSz="457200" rtl="0" eaLnBrk="1" fontAlgn="auto" latinLnBrk="0" hangingPunct="1">
              <a:lnSpc>
                <a:spcPct val="100000"/>
              </a:lnSpc>
              <a:spcBef>
                <a:spcPts val="5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1465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4100829" lvl="0" indent="0" algn="ctr" defTabSz="457200" rtl="0" eaLnBrk="1" fontAlgn="auto" latinLnBrk="0" hangingPunct="1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14984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887094" algn="l"/>
                <a:tab pos="1279525" algn="l"/>
                <a:tab pos="1680210" algn="l"/>
                <a:tab pos="2035175" algn="l"/>
                <a:tab pos="2437765" algn="l"/>
                <a:tab pos="2819400" algn="l"/>
                <a:tab pos="3202305" algn="l"/>
                <a:tab pos="3564890" algn="l"/>
                <a:tab pos="3938904" algn="l"/>
                <a:tab pos="424624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	1	2	3	4	5	6	7	8	9	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3338321" y="2846070"/>
            <a:ext cx="845819" cy="2313940"/>
          </a:xfrm>
          <a:custGeom>
            <a:avLst/>
            <a:gdLst/>
            <a:ahLst/>
            <a:cxnLst/>
            <a:rect l="l" t="t" r="r" b="b"/>
            <a:pathLst>
              <a:path w="845820" h="2313940">
                <a:moveTo>
                  <a:pt x="0" y="0"/>
                </a:moveTo>
                <a:lnTo>
                  <a:pt x="845819" y="2313431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3316985" y="2806445"/>
            <a:ext cx="1952625" cy="754380"/>
          </a:xfrm>
          <a:custGeom>
            <a:avLst/>
            <a:gdLst/>
            <a:ahLst/>
            <a:cxnLst/>
            <a:rect l="l" t="t" r="r" b="b"/>
            <a:pathLst>
              <a:path w="1952625" h="754379">
                <a:moveTo>
                  <a:pt x="0" y="0"/>
                </a:moveTo>
                <a:lnTo>
                  <a:pt x="1952243" y="754379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8" name="object 238"/>
          <p:cNvSpPr/>
          <p:nvPr/>
        </p:nvSpPr>
        <p:spPr>
          <a:xfrm>
            <a:off x="5287517" y="3089910"/>
            <a:ext cx="1767839" cy="487680"/>
          </a:xfrm>
          <a:custGeom>
            <a:avLst/>
            <a:gdLst/>
            <a:ahLst/>
            <a:cxnLst/>
            <a:rect l="l" t="t" r="r" b="b"/>
            <a:pathLst>
              <a:path w="1767840" h="487679">
                <a:moveTo>
                  <a:pt x="0" y="487679"/>
                </a:moveTo>
                <a:lnTo>
                  <a:pt x="1767839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9" name="object 239"/>
          <p:cNvSpPr/>
          <p:nvPr/>
        </p:nvSpPr>
        <p:spPr>
          <a:xfrm>
            <a:off x="6142482" y="3100577"/>
            <a:ext cx="890269" cy="2642870"/>
          </a:xfrm>
          <a:custGeom>
            <a:avLst/>
            <a:gdLst/>
            <a:ahLst/>
            <a:cxnLst/>
            <a:rect l="l" t="t" r="r" b="b"/>
            <a:pathLst>
              <a:path w="890270" h="2642870">
                <a:moveTo>
                  <a:pt x="0" y="2642616"/>
                </a:moveTo>
                <a:lnTo>
                  <a:pt x="890015" y="0"/>
                </a:lnTo>
              </a:path>
            </a:pathLst>
          </a:custGeom>
          <a:ln w="50292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0" name="object 240"/>
          <p:cNvSpPr/>
          <p:nvPr/>
        </p:nvSpPr>
        <p:spPr>
          <a:xfrm>
            <a:off x="4231385" y="5118353"/>
            <a:ext cx="1995170" cy="599440"/>
          </a:xfrm>
          <a:custGeom>
            <a:avLst/>
            <a:gdLst/>
            <a:ahLst/>
            <a:cxnLst/>
            <a:rect l="l" t="t" r="r" b="b"/>
            <a:pathLst>
              <a:path w="1995170" h="599439">
                <a:moveTo>
                  <a:pt x="1994915" y="598932"/>
                </a:moveTo>
                <a:lnTo>
                  <a:pt x="0" y="0"/>
                </a:lnTo>
              </a:path>
            </a:pathLst>
          </a:custGeom>
          <a:ln w="50291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1" name="object 241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147828" y="0"/>
                </a:moveTo>
                <a:lnTo>
                  <a:pt x="101096" y="6797"/>
                </a:lnTo>
                <a:lnTo>
                  <a:pt x="60514" y="25725"/>
                </a:lnTo>
                <a:lnTo>
                  <a:pt x="28517" y="54589"/>
                </a:lnTo>
                <a:lnTo>
                  <a:pt x="7534" y="91196"/>
                </a:lnTo>
                <a:lnTo>
                  <a:pt x="0" y="133350"/>
                </a:lnTo>
                <a:lnTo>
                  <a:pt x="7534" y="175503"/>
                </a:lnTo>
                <a:lnTo>
                  <a:pt x="28517" y="212110"/>
                </a:lnTo>
                <a:lnTo>
                  <a:pt x="60514" y="240974"/>
                </a:lnTo>
                <a:lnTo>
                  <a:pt x="101096" y="259902"/>
                </a:lnTo>
                <a:lnTo>
                  <a:pt x="147828" y="266700"/>
                </a:lnTo>
                <a:lnTo>
                  <a:pt x="194559" y="259902"/>
                </a:lnTo>
                <a:lnTo>
                  <a:pt x="235141" y="240974"/>
                </a:lnTo>
                <a:lnTo>
                  <a:pt x="267138" y="212110"/>
                </a:lnTo>
                <a:lnTo>
                  <a:pt x="288121" y="175503"/>
                </a:lnTo>
                <a:lnTo>
                  <a:pt x="295656" y="133350"/>
                </a:lnTo>
                <a:lnTo>
                  <a:pt x="288121" y="91196"/>
                </a:lnTo>
                <a:lnTo>
                  <a:pt x="267138" y="54589"/>
                </a:lnTo>
                <a:lnTo>
                  <a:pt x="235141" y="25725"/>
                </a:lnTo>
                <a:lnTo>
                  <a:pt x="194559" y="6797"/>
                </a:lnTo>
                <a:lnTo>
                  <a:pt x="147828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2" name="object 242"/>
          <p:cNvSpPr/>
          <p:nvPr/>
        </p:nvSpPr>
        <p:spPr>
          <a:xfrm>
            <a:off x="5267705" y="5046726"/>
            <a:ext cx="295910" cy="266700"/>
          </a:xfrm>
          <a:custGeom>
            <a:avLst/>
            <a:gdLst/>
            <a:ahLst/>
            <a:cxnLst/>
            <a:rect l="l" t="t" r="r" b="b"/>
            <a:pathLst>
              <a:path w="295910" h="266700">
                <a:moveTo>
                  <a:pt x="0" y="133350"/>
                </a:moveTo>
                <a:lnTo>
                  <a:pt x="7534" y="91196"/>
                </a:lnTo>
                <a:lnTo>
                  <a:pt x="28517" y="54589"/>
                </a:lnTo>
                <a:lnTo>
                  <a:pt x="60514" y="25725"/>
                </a:lnTo>
                <a:lnTo>
                  <a:pt x="101096" y="6797"/>
                </a:lnTo>
                <a:lnTo>
                  <a:pt x="147828" y="0"/>
                </a:lnTo>
                <a:lnTo>
                  <a:pt x="194559" y="6797"/>
                </a:lnTo>
                <a:lnTo>
                  <a:pt x="235141" y="25725"/>
                </a:lnTo>
                <a:lnTo>
                  <a:pt x="267138" y="54589"/>
                </a:lnTo>
                <a:lnTo>
                  <a:pt x="288121" y="91196"/>
                </a:lnTo>
                <a:lnTo>
                  <a:pt x="295656" y="133350"/>
                </a:lnTo>
                <a:lnTo>
                  <a:pt x="288121" y="175503"/>
                </a:lnTo>
                <a:lnTo>
                  <a:pt x="267138" y="212110"/>
                </a:lnTo>
                <a:lnTo>
                  <a:pt x="235141" y="240974"/>
                </a:lnTo>
                <a:lnTo>
                  <a:pt x="194559" y="259902"/>
                </a:lnTo>
                <a:lnTo>
                  <a:pt x="147828" y="266700"/>
                </a:lnTo>
                <a:lnTo>
                  <a:pt x="101096" y="259902"/>
                </a:lnTo>
                <a:lnTo>
                  <a:pt x="60514" y="240974"/>
                </a:lnTo>
                <a:lnTo>
                  <a:pt x="28517" y="212110"/>
                </a:lnTo>
                <a:lnTo>
                  <a:pt x="7534" y="175503"/>
                </a:lnTo>
                <a:lnTo>
                  <a:pt x="0" y="133350"/>
                </a:lnTo>
                <a:close/>
              </a:path>
            </a:pathLst>
          </a:custGeom>
          <a:ln w="19812">
            <a:solidFill>
              <a:srgbClr val="830948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432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1649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Exa</a:t>
            </a:r>
            <a:r>
              <a:rPr sz="3600" b="0" spc="-15" dirty="0">
                <a:solidFill>
                  <a:srgbClr val="EBEBEB"/>
                </a:solidFill>
                <a:latin typeface="Times New Roman"/>
                <a:cs typeface="Times New Roman"/>
              </a:rPr>
              <a:t>m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ple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631185"/>
            <a:ext cx="8645525" cy="97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Initially,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vertices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polygon is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form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(x,y)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ordered array as</a:t>
            </a:r>
            <a:r>
              <a:rPr kumimoji="0" sz="1800" b="1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such: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Unfilled,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polygon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look like this 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human</a:t>
            </a:r>
            <a:r>
              <a:rPr kumimoji="0" sz="18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eye: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11067" y="3691128"/>
            <a:ext cx="2043683" cy="2781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22620" y="3764278"/>
            <a:ext cx="4143755" cy="30723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804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8191"/>
            <a:ext cx="1195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Arial"/>
                <a:cs typeface="Arial"/>
              </a:rPr>
              <a:t>Steps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631185"/>
            <a:ext cx="8671560" cy="165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lvl="0" indent="-3429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1.In order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a polygon, </a:t>
            </a: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 not want to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sz="18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filling.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basic concept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scan-line algorithm is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draw points from edges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odd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parity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parity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0" sz="1800" b="1" i="0" u="none" strike="noStrike" kern="1200" cap="none" spc="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scan-line.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>
                <a:tab pos="419100" algn="l"/>
              </a:tabLst>
              <a:defRPr/>
            </a:pPr>
            <a:r>
              <a:rPr kumimoji="0" sz="1450" b="0" i="0" u="none" strike="noStrike" kern="1200" cap="none" spc="24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3.scan-line: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scan-line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a line 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constant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800" b="1" i="0" u="none" strike="noStrike" kern="1200" cap="none" spc="-1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95351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1930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Algorithm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idx="1"/>
          </p:nvPr>
        </p:nvSpPr>
        <p:spPr>
          <a:xfrm>
            <a:off x="1154954" y="2603500"/>
            <a:ext cx="8825659" cy="3552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b="0" u="none" spc="235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dirty="0"/>
              <a:t>1.Initializing </a:t>
            </a:r>
            <a:r>
              <a:rPr spc="-20" dirty="0"/>
              <a:t>All </a:t>
            </a:r>
            <a:r>
              <a:rPr dirty="0"/>
              <a:t>of </a:t>
            </a:r>
            <a:r>
              <a:rPr spc="-5" dirty="0"/>
              <a:t>the Edges: all_edges</a:t>
            </a:r>
            <a:r>
              <a:rPr spc="-20" dirty="0"/>
              <a:t> </a:t>
            </a:r>
            <a:r>
              <a:rPr spc="-5" dirty="0"/>
              <a:t>table:</a:t>
            </a:r>
            <a:endParaRPr sz="145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tabLst>
                <a:tab pos="354965" algn="l"/>
                <a:tab pos="899794" algn="l"/>
                <a:tab pos="1468120" algn="l"/>
                <a:tab pos="2164715" algn="l"/>
                <a:tab pos="2720975" algn="l"/>
                <a:tab pos="3516629" algn="l"/>
                <a:tab pos="3870325" algn="l"/>
                <a:tab pos="4274185" algn="l"/>
                <a:tab pos="4955540" algn="l"/>
                <a:tab pos="5283200" algn="l"/>
                <a:tab pos="6511290" algn="l"/>
                <a:tab pos="7105650" algn="l"/>
                <a:tab pos="7585709" algn="l"/>
              </a:tabLst>
            </a:pPr>
            <a:r>
              <a:rPr sz="1450" b="0" u="none" spc="235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u="none" spc="235" dirty="0"/>
              <a:t>The	</a:t>
            </a:r>
            <a:r>
              <a:rPr u="none" spc="-5" dirty="0"/>
              <a:t>first	th</a:t>
            </a:r>
            <a:r>
              <a:rPr u="none" spc="5" dirty="0"/>
              <a:t>i</a:t>
            </a:r>
            <a:r>
              <a:rPr u="none" spc="-10" dirty="0"/>
              <a:t>n</a:t>
            </a:r>
            <a:r>
              <a:rPr u="none" dirty="0"/>
              <a:t>g	that	</a:t>
            </a:r>
            <a:r>
              <a:rPr u="none" spc="-5" dirty="0"/>
              <a:t>ne</a:t>
            </a:r>
            <a:r>
              <a:rPr u="none" spc="-15" dirty="0"/>
              <a:t>e</a:t>
            </a:r>
            <a:r>
              <a:rPr u="none" spc="-5" dirty="0"/>
              <a:t>ds</a:t>
            </a:r>
            <a:r>
              <a:rPr u="none" dirty="0"/>
              <a:t>	to	</a:t>
            </a:r>
            <a:r>
              <a:rPr u="none" spc="-5" dirty="0"/>
              <a:t>be</a:t>
            </a:r>
            <a:r>
              <a:rPr u="none" dirty="0"/>
              <a:t>	</a:t>
            </a:r>
            <a:r>
              <a:rPr u="none" spc="-10" dirty="0"/>
              <a:t>d</a:t>
            </a:r>
            <a:r>
              <a:rPr u="none" dirty="0"/>
              <a:t>o</a:t>
            </a:r>
            <a:r>
              <a:rPr u="none" spc="5" dirty="0"/>
              <a:t>n</a:t>
            </a:r>
            <a:r>
              <a:rPr u="none" spc="-5" dirty="0"/>
              <a:t>e</a:t>
            </a:r>
            <a:r>
              <a:rPr u="none" dirty="0"/>
              <a:t>	</a:t>
            </a:r>
            <a:r>
              <a:rPr u="none" spc="-5" dirty="0"/>
              <a:t>is</a:t>
            </a:r>
            <a:r>
              <a:rPr u="none" dirty="0"/>
              <a:t>	</a:t>
            </a:r>
            <a:r>
              <a:rPr u="none" spc="-5" dirty="0"/>
              <a:t>dete</a:t>
            </a:r>
            <a:r>
              <a:rPr u="none" spc="-15" dirty="0"/>
              <a:t>r</a:t>
            </a:r>
            <a:r>
              <a:rPr u="none" spc="-5" dirty="0"/>
              <a:t>mine</a:t>
            </a:r>
            <a:r>
              <a:rPr u="none" dirty="0"/>
              <a:t>	h</a:t>
            </a:r>
            <a:r>
              <a:rPr u="none" spc="-20" dirty="0"/>
              <a:t>o</a:t>
            </a:r>
            <a:r>
              <a:rPr u="none" dirty="0"/>
              <a:t>w	</a:t>
            </a:r>
            <a:r>
              <a:rPr u="none" spc="-5" dirty="0"/>
              <a:t>the</a:t>
            </a:r>
            <a:r>
              <a:rPr u="none" dirty="0"/>
              <a:t>	po</a:t>
            </a:r>
            <a:r>
              <a:rPr u="none" spc="-15" dirty="0"/>
              <a:t>l</a:t>
            </a:r>
            <a:r>
              <a:rPr u="none" spc="-25" dirty="0"/>
              <a:t>y</a:t>
            </a:r>
            <a:r>
              <a:rPr u="none" dirty="0"/>
              <a:t>g</a:t>
            </a:r>
            <a:r>
              <a:rPr u="none" spc="5" dirty="0"/>
              <a:t>o</a:t>
            </a:r>
            <a:r>
              <a:rPr u="none" dirty="0"/>
              <a:t>n</a:t>
            </a:r>
            <a:r>
              <a:rPr u="none" spc="5" dirty="0"/>
              <a:t>'</a:t>
            </a:r>
            <a:r>
              <a:rPr u="none" spc="-5" dirty="0"/>
              <a:t>s  </a:t>
            </a:r>
            <a:r>
              <a:rPr u="none" spc="-10" dirty="0"/>
              <a:t>vertices </a:t>
            </a:r>
            <a:r>
              <a:rPr u="none" spc="-5" dirty="0"/>
              <a:t>are related. </a:t>
            </a:r>
            <a:r>
              <a:rPr u="none" dirty="0"/>
              <a:t>The </a:t>
            </a:r>
            <a:r>
              <a:rPr u="none" spc="-5" dirty="0"/>
              <a:t>all_edges table </a:t>
            </a:r>
            <a:r>
              <a:rPr u="none" spc="5" dirty="0"/>
              <a:t>will </a:t>
            </a:r>
            <a:r>
              <a:rPr u="none" dirty="0"/>
              <a:t>hold this</a:t>
            </a:r>
            <a:r>
              <a:rPr u="none" spc="15" dirty="0"/>
              <a:t> </a:t>
            </a:r>
            <a:r>
              <a:rPr u="none" dirty="0"/>
              <a:t>information.</a:t>
            </a:r>
            <a:endParaRPr sz="1450" dirty="0">
              <a:latin typeface="Arial"/>
              <a:cs typeface="Arial"/>
            </a:endParaRPr>
          </a:p>
          <a:p>
            <a:pPr marL="984885" indent="-514984">
              <a:lnSpc>
                <a:spcPct val="100000"/>
              </a:lnSpc>
              <a:spcBef>
                <a:spcPts val="994"/>
              </a:spcBef>
              <a:buClr>
                <a:srgbClr val="B31166"/>
              </a:buClr>
              <a:buSzPct val="80555"/>
              <a:buAutoNum type="arabicPeriod"/>
              <a:tabLst>
                <a:tab pos="984885" algn="l"/>
                <a:tab pos="985519" algn="l"/>
              </a:tabLst>
            </a:pPr>
            <a:r>
              <a:rPr u="none" dirty="0"/>
              <a:t>The minimum </a:t>
            </a:r>
            <a:r>
              <a:rPr u="none" spc="-5" dirty="0"/>
              <a:t>y </a:t>
            </a:r>
            <a:r>
              <a:rPr u="none" spc="-10" dirty="0"/>
              <a:t>value </a:t>
            </a:r>
            <a:r>
              <a:rPr u="none" dirty="0"/>
              <a:t>of </a:t>
            </a:r>
            <a:r>
              <a:rPr u="none" spc="-5" dirty="0"/>
              <a:t>the </a:t>
            </a:r>
            <a:r>
              <a:rPr u="none" spc="5" dirty="0"/>
              <a:t>two</a:t>
            </a:r>
            <a:r>
              <a:rPr u="none" dirty="0"/>
              <a:t> </a:t>
            </a:r>
            <a:r>
              <a:rPr u="none" spc="-10" dirty="0"/>
              <a:t>vertices.</a:t>
            </a:r>
          </a:p>
          <a:p>
            <a:pPr marL="984885" indent="-514984">
              <a:lnSpc>
                <a:spcPct val="100000"/>
              </a:lnSpc>
              <a:spcBef>
                <a:spcPts val="994"/>
              </a:spcBef>
              <a:buClr>
                <a:srgbClr val="B31166"/>
              </a:buClr>
              <a:buSzPct val="80555"/>
              <a:buAutoNum type="arabicPeriod"/>
              <a:tabLst>
                <a:tab pos="984885" algn="l"/>
                <a:tab pos="985519" algn="l"/>
              </a:tabLst>
            </a:pPr>
            <a:r>
              <a:rPr u="none" dirty="0"/>
              <a:t>The </a:t>
            </a:r>
            <a:r>
              <a:rPr u="none" spc="-5" dirty="0"/>
              <a:t>maximum y </a:t>
            </a:r>
            <a:r>
              <a:rPr u="none" spc="-10" dirty="0"/>
              <a:t>value </a:t>
            </a:r>
            <a:r>
              <a:rPr u="none" dirty="0"/>
              <a:t>of </a:t>
            </a:r>
            <a:r>
              <a:rPr u="none" spc="-5" dirty="0"/>
              <a:t>the </a:t>
            </a:r>
            <a:r>
              <a:rPr u="none" spc="10" dirty="0"/>
              <a:t>two </a:t>
            </a:r>
            <a:r>
              <a:rPr u="none" spc="-10" dirty="0"/>
              <a:t>vertices.</a:t>
            </a:r>
          </a:p>
          <a:p>
            <a:pPr marL="984885" indent="-514984">
              <a:lnSpc>
                <a:spcPct val="100000"/>
              </a:lnSpc>
              <a:spcBef>
                <a:spcPts val="1010"/>
              </a:spcBef>
              <a:buClr>
                <a:srgbClr val="B31166"/>
              </a:buClr>
              <a:buSzPct val="80555"/>
              <a:buAutoNum type="arabicPeriod"/>
              <a:tabLst>
                <a:tab pos="984885" algn="l"/>
                <a:tab pos="985519" algn="l"/>
              </a:tabLst>
            </a:pPr>
            <a:r>
              <a:rPr u="none" dirty="0"/>
              <a:t>The x </a:t>
            </a:r>
            <a:r>
              <a:rPr u="none" spc="-10" dirty="0"/>
              <a:t>value </a:t>
            </a:r>
            <a:r>
              <a:rPr u="none" spc="-5" dirty="0"/>
              <a:t>associated </a:t>
            </a:r>
            <a:r>
              <a:rPr u="none" spc="5" dirty="0"/>
              <a:t>with </a:t>
            </a:r>
            <a:r>
              <a:rPr u="none" dirty="0"/>
              <a:t>the minimum y</a:t>
            </a:r>
            <a:r>
              <a:rPr u="none" spc="-50" dirty="0"/>
              <a:t> </a:t>
            </a:r>
            <a:r>
              <a:rPr u="none" spc="-10" dirty="0"/>
              <a:t>value</a:t>
            </a:r>
          </a:p>
          <a:p>
            <a:pPr marL="984885" indent="-514984">
              <a:lnSpc>
                <a:spcPct val="100000"/>
              </a:lnSpc>
              <a:spcBef>
                <a:spcPts val="1000"/>
              </a:spcBef>
              <a:buClr>
                <a:srgbClr val="B31166"/>
              </a:buClr>
              <a:buSzPct val="80555"/>
              <a:buAutoNum type="arabicPeriod"/>
              <a:tabLst>
                <a:tab pos="984885" algn="l"/>
                <a:tab pos="985519" algn="l"/>
              </a:tabLst>
            </a:pPr>
            <a:r>
              <a:rPr u="none" dirty="0"/>
              <a:t>The slope of </a:t>
            </a:r>
            <a:r>
              <a:rPr u="none" spc="-5" dirty="0"/>
              <a:t>the</a:t>
            </a:r>
            <a:r>
              <a:rPr u="none" spc="-20" dirty="0"/>
              <a:t> </a:t>
            </a:r>
            <a:r>
              <a:rPr u="none" spc="-5" dirty="0"/>
              <a:t>edge.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4965" algn="l"/>
              </a:tabLst>
            </a:pPr>
            <a:r>
              <a:rPr sz="1450" b="0" u="none" spc="235">
                <a:solidFill>
                  <a:srgbClr val="B31166"/>
                </a:solidFill>
                <a:latin typeface="Arial"/>
                <a:cs typeface="Arial"/>
              </a:rPr>
              <a:t></a:t>
            </a:r>
            <a:r>
              <a:rPr sz="1450" b="0" u="none" spc="235" dirty="0">
                <a:solidFill>
                  <a:srgbClr val="B31166"/>
                </a:solidFill>
                <a:latin typeface="Arial"/>
                <a:cs typeface="Arial"/>
              </a:rPr>
              <a:t>	</a:t>
            </a:r>
            <a:r>
              <a:rPr u="none" dirty="0"/>
              <a:t>The </a:t>
            </a:r>
            <a:r>
              <a:rPr u="none" spc="-5" dirty="0"/>
              <a:t>formula </a:t>
            </a:r>
            <a:r>
              <a:rPr u="none" dirty="0"/>
              <a:t>for </a:t>
            </a:r>
            <a:r>
              <a:rPr u="none" spc="-5" dirty="0"/>
              <a:t>the </a:t>
            </a:r>
            <a:r>
              <a:rPr u="none" dirty="0"/>
              <a:t>slope </a:t>
            </a:r>
            <a:r>
              <a:rPr u="none" spc="-5" dirty="0"/>
              <a:t>is as</a:t>
            </a:r>
            <a:r>
              <a:rPr u="none" spc="-20" dirty="0"/>
              <a:t> </a:t>
            </a:r>
            <a:r>
              <a:rPr u="none" dirty="0"/>
              <a:t>follows:</a:t>
            </a: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  <a:tabLst>
                <a:tab pos="354965" algn="l"/>
              </a:tabLst>
            </a:pPr>
            <a:r>
              <a:rPr sz="1450" b="0" u="none" spc="235" dirty="0">
                <a:solidFill>
                  <a:srgbClr val="B31166"/>
                </a:solidFill>
                <a:latin typeface="Arial"/>
                <a:cs typeface="Arial"/>
              </a:rPr>
              <a:t>	</a:t>
            </a:r>
            <a:r>
              <a:rPr u="none" spc="-5" dirty="0"/>
              <a:t>m </a:t>
            </a:r>
            <a:r>
              <a:rPr u="none" dirty="0"/>
              <a:t>= </a:t>
            </a:r>
            <a:r>
              <a:rPr u="none" spc="-10" dirty="0"/>
              <a:t>(y</a:t>
            </a:r>
            <a:r>
              <a:rPr sz="1800" u="none" spc="-15" baseline="-20833" dirty="0"/>
              <a:t>0 </a:t>
            </a:r>
            <a:r>
              <a:rPr sz="1800" u="none" dirty="0"/>
              <a:t>- </a:t>
            </a:r>
            <a:r>
              <a:rPr sz="1800" u="none" spc="-10" dirty="0"/>
              <a:t>y</a:t>
            </a:r>
            <a:r>
              <a:rPr sz="1800" u="none" spc="-15" baseline="-20833" dirty="0"/>
              <a:t>1</a:t>
            </a:r>
            <a:r>
              <a:rPr sz="1800" u="none" spc="-10" dirty="0"/>
              <a:t>) </a:t>
            </a:r>
            <a:r>
              <a:rPr sz="1800" u="none" dirty="0"/>
              <a:t>/ </a:t>
            </a:r>
            <a:r>
              <a:rPr sz="1800" u="none" spc="-5" dirty="0"/>
              <a:t>(x</a:t>
            </a:r>
            <a:r>
              <a:rPr sz="1800" u="none" spc="-7" baseline="-20833" dirty="0"/>
              <a:t>0 </a:t>
            </a:r>
            <a:r>
              <a:rPr sz="1800" u="none" dirty="0"/>
              <a:t>-</a:t>
            </a:r>
            <a:r>
              <a:rPr sz="1800" u="none" spc="-300" dirty="0"/>
              <a:t> </a:t>
            </a:r>
            <a:r>
              <a:rPr sz="1800" u="none" spc="-5" dirty="0"/>
              <a:t>x</a:t>
            </a:r>
            <a:r>
              <a:rPr sz="1800" u="none" spc="-7" baseline="-20833" dirty="0"/>
              <a:t>1</a:t>
            </a:r>
            <a:r>
              <a:rPr sz="1800" u="none" spc="-5" dirty="0"/>
              <a:t>).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32551" y="4772575"/>
            <a:ext cx="6413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98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01128" y="3750563"/>
            <a:ext cx="3736848" cy="31074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8570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5027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2. Global Edge </a:t>
            </a:r>
            <a:r>
              <a:rPr sz="3600" b="0" spc="-45" dirty="0">
                <a:solidFill>
                  <a:srgbClr val="EBEBEB"/>
                </a:solidFill>
                <a:latin typeface="Times New Roman"/>
                <a:cs typeface="Times New Roman"/>
              </a:rPr>
              <a:t>Table:</a:t>
            </a:r>
            <a:r>
              <a:rPr sz="3600" b="0" spc="-15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GET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631185"/>
            <a:ext cx="8544560" cy="300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58445" lvl="0" indent="-3429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global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table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used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keep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edges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still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complete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same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minimum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sorted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minimum x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values</a:t>
            </a:r>
            <a:r>
              <a:rPr kumimoji="0" sz="1800" b="1" i="0" u="none" strike="noStrike" kern="1200" cap="none" spc="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follows: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276225" lvl="0" indent="-286385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rabicPeriod"/>
              <a:tabLst>
                <a:tab pos="756285" algn="l"/>
                <a:tab pos="75692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Place the first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slope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equal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112395" lvl="0" indent="-286385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rabicPeriod"/>
              <a:tabLst>
                <a:tab pos="756285" algn="l"/>
                <a:tab pos="75692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slope 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edge is zero,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 not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 table.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53407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2523" y="2711195"/>
            <a:ext cx="2752344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0884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504694"/>
            <a:ext cx="8669020" cy="270827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3.Initializing</a:t>
            </a:r>
            <a:r>
              <a:rPr kumimoji="0" sz="1800" b="1" i="0" u="heavy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Parity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Parity 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initially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even. 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has</a:t>
            </a:r>
            <a:r>
              <a:rPr kumimoji="0" sz="1800" b="1" i="0" u="none" strike="noStrike" kern="1200" cap="none" spc="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crossed.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heavy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4.Initializing the</a:t>
            </a:r>
            <a:r>
              <a:rPr kumimoji="0" sz="1800" b="1" i="0" u="heavy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Scan-Line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safely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choose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lowest y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 as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our initial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scan-line.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Arial"/>
              <a:buChar char="•"/>
              <a:tabLst>
                <a:tab pos="354965" algn="l"/>
                <a:tab pos="35560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our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58239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335405" y="2166061"/>
            <a:ext cx="38100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rial"/>
                <a:cs typeface="Arial"/>
              </a:rPr>
              <a:t>5. </a:t>
            </a:r>
            <a:r>
              <a:rPr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Initializing the </a:t>
            </a:r>
            <a:r>
              <a:rPr sz="18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Active </a:t>
            </a:r>
            <a:r>
              <a:rPr sz="18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Edge</a:t>
            </a:r>
            <a:r>
              <a:rPr sz="1800" u="heavy" spc="-9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 </a:t>
            </a:r>
            <a:r>
              <a:rPr sz="1800" u="heavy" spc="-3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5405" y="2969767"/>
            <a:ext cx="8669655" cy="3805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just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used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keep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track 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edges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</a:t>
            </a:r>
            <a:r>
              <a:rPr kumimoji="0" sz="1800" b="1" i="0" u="none" strike="noStrike" kern="1200" cap="none" spc="-3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intersected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current scan-line. This should also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contain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ordered  edges.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initially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follows: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5080" lvl="0" indent="-457200" algn="just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rabicPeriod"/>
              <a:tabLst>
                <a:tab pos="46990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global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table is ordered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minimum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values, search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through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edge table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each edge found having a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minimum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equal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current</a:t>
            </a:r>
            <a:r>
              <a:rPr kumimoji="0" sz="1800" b="1" i="0" u="none" strike="noStrike" kern="1200" cap="none" spc="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scan-line.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24510" marR="0" lvl="0" indent="-511809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rabicPeriod"/>
              <a:tabLst>
                <a:tab pos="524510" algn="l"/>
                <a:tab pos="525145" algn="l"/>
              </a:tabLst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Append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information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the 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1800" b="1" i="0" u="none" strike="noStrike" kern="1200" cap="none" spc="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lphaLcPeriod"/>
              <a:tabLst>
                <a:tab pos="927100" algn="l"/>
                <a:tab pos="927735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 y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lphaLcPeriod"/>
              <a:tabLst>
                <a:tab pos="927100" algn="l"/>
                <a:tab pos="927735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45720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lphaLcPeriod"/>
              <a:tabLst>
                <a:tab pos="927100" algn="l"/>
                <a:tab pos="927735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1/m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18155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8416925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3.Do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until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found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minimum y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greater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scan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118110" lvl="0" indent="-3429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table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 contain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ordered edges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those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being filled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such: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0544" y="4140708"/>
            <a:ext cx="3977640" cy="2173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553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41" y="534193"/>
            <a:ext cx="10823744" cy="47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610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355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Filling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the</a:t>
            </a:r>
            <a:r>
              <a:rPr sz="3600" b="0" spc="-7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Polygon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631185"/>
            <a:ext cx="8645525" cy="327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polygon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involves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deciding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whether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draw pixels, adding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from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table,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updating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the next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scan-line.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70485" lvl="0" indent="-3429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Starting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initial scan-line, until 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table is 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empty,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following: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46990" lvl="0" indent="-286385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lphaLcPeriod"/>
              <a:tabLst>
                <a:tab pos="756285" algn="l"/>
                <a:tab pos="75692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Draw all pixels from the x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odd 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x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parity edge  pairs.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0" indent="-286385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lphaLcPeriod"/>
              <a:tabLst>
                <a:tab pos="75692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Increase the scan-line by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0" indent="-286385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lphaLcPeriod"/>
              <a:tabLst>
                <a:tab pos="756285" algn="l"/>
                <a:tab pos="756920" algn="l"/>
              </a:tabLst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edges from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table for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maximum</a:t>
            </a:r>
            <a:r>
              <a:rPr kumimoji="0" sz="1800" b="1" i="0" u="none" strike="noStrike" kern="1200" cap="none" spc="1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equal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the</a:t>
            </a:r>
            <a:r>
              <a:rPr kumimoji="0" sz="1800" b="1" i="0" u="none" strike="noStrike" kern="1200" cap="none" spc="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scan_line.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5927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1132" y="2631185"/>
            <a:ext cx="8212455" cy="247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lvl="0" indent="-457200" algn="just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lphaLcPeriod"/>
              <a:tabLst>
                <a:tab pos="46990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 the x value for each edge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active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formula x</a:t>
            </a:r>
            <a:r>
              <a:rPr kumimoji="0" sz="1800" b="1" i="0" u="none" strike="noStrike" kern="1200" cap="none" spc="-7" normalizeH="0" baseline="-20833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800" b="1" i="0" u="none" strike="noStrike" kern="1200" cap="none" spc="-7" normalizeH="0" baseline="-20833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1/m. (This is based on the line formula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fact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 scan-line equals 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old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scan-line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plus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one.)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5715" lvl="0" indent="-457200" algn="just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lphaLcPeriod"/>
              <a:tabLst>
                <a:tab pos="46990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from 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table for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minimum  y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equal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scan-line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place them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5080" lvl="0" indent="-457200" algn="just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lphaLcPeriod"/>
              <a:tabLst>
                <a:tab pos="46990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Reorder the edges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active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table according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increasing x 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value.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done 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case edges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</a:t>
            </a:r>
            <a:r>
              <a:rPr kumimoji="0" sz="1800" b="1" i="0" u="none" strike="noStrike" kern="1200" cap="none" spc="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crossed.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63888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2436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Line</a:t>
            </a:r>
            <a:r>
              <a:rPr sz="3600" b="0" spc="-6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10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7623" y="2964179"/>
            <a:ext cx="4962144" cy="2695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6204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399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now filled as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follows: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0151" y="3049523"/>
            <a:ext cx="6356604" cy="3619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4192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2409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Scan Line</a:t>
            </a:r>
            <a:r>
              <a:rPr sz="3600" b="0" spc="-5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140" dirty="0">
                <a:solidFill>
                  <a:srgbClr val="EBEBEB"/>
                </a:solidFill>
                <a:latin typeface="Times New Roman"/>
                <a:cs typeface="Times New Roman"/>
              </a:rPr>
              <a:t>11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91132" y="2504694"/>
            <a:ext cx="3284220" cy="8274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299085" marR="0" lvl="0" indent="-286385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romanLcPeriod"/>
              <a:tabLst>
                <a:tab pos="299085" algn="l"/>
                <a:tab pos="29972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Increase the scan-line by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99085" marR="0" lvl="0" indent="-286385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romanLcPeriod"/>
              <a:tabLst>
                <a:tab pos="299085" algn="l"/>
                <a:tab pos="29972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 x</a:t>
            </a:r>
            <a:r>
              <a:rPr kumimoji="0" sz="1800" b="1" i="0" u="none" strike="noStrike" kern="1200" cap="none" spc="-7" normalizeH="0" baseline="-20833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800" b="1" i="0" u="none" strike="noStrike" kern="1200" cap="none" spc="-15" normalizeH="0" baseline="-20833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800" b="1" i="0" u="none" strike="noStrike" kern="1200" cap="none" spc="-3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1/m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64964" y="3201923"/>
            <a:ext cx="4943855" cy="2473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4047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434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is now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filled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follows: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85744" y="3352798"/>
            <a:ext cx="4870704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8581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434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is now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filled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follows: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82239" y="2926079"/>
            <a:ext cx="5315712" cy="358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4874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2654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100" algn="l"/>
              </a:tabLst>
            </a:pPr>
            <a:r>
              <a:rPr sz="3600" spc="-5" dirty="0">
                <a:solidFill>
                  <a:srgbClr val="EBEBEB"/>
                </a:solidFill>
                <a:latin typeface="Times New Roman"/>
                <a:cs typeface="Times New Roman"/>
              </a:rPr>
              <a:t>Scan	</a:t>
            </a:r>
            <a:r>
              <a:rPr sz="3600" dirty="0">
                <a:solidFill>
                  <a:srgbClr val="EBEBEB"/>
                </a:solidFill>
                <a:latin typeface="Times New Roman"/>
                <a:cs typeface="Times New Roman"/>
              </a:rPr>
              <a:t>Line</a:t>
            </a:r>
            <a:r>
              <a:rPr sz="3600" spc="-9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EBEBEB"/>
                </a:solidFill>
                <a:latin typeface="Times New Roman"/>
                <a:cs typeface="Times New Roman"/>
              </a:rPr>
              <a:t>15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19627" y="2921507"/>
            <a:ext cx="4896612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7306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29661"/>
            <a:ext cx="434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is now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filled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follows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77539" y="3006851"/>
            <a:ext cx="4713732" cy="3570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310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2654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100" algn="l"/>
              </a:tabLst>
            </a:pPr>
            <a:r>
              <a:rPr sz="3600" spc="-5" dirty="0">
                <a:solidFill>
                  <a:srgbClr val="EBEBEB"/>
                </a:solidFill>
                <a:latin typeface="Times New Roman"/>
                <a:cs typeface="Times New Roman"/>
              </a:rPr>
              <a:t>Scan	</a:t>
            </a:r>
            <a:r>
              <a:rPr sz="3600" dirty="0">
                <a:solidFill>
                  <a:srgbClr val="EBEBEB"/>
                </a:solidFill>
                <a:latin typeface="Times New Roman"/>
                <a:cs typeface="Times New Roman"/>
              </a:rPr>
              <a:t>Line</a:t>
            </a:r>
            <a:r>
              <a:rPr sz="3600" spc="-9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EBEBEB"/>
                </a:solidFill>
                <a:latin typeface="Times New Roman"/>
                <a:cs typeface="Times New Roman"/>
              </a:rPr>
              <a:t>16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04694"/>
            <a:ext cx="8668385" cy="110172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556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romanLcPeriod"/>
              <a:tabLst>
                <a:tab pos="354965" algn="l"/>
                <a:tab pos="355600" algn="l"/>
                <a:tab pos="2743835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Next scan</a:t>
            </a:r>
            <a:r>
              <a:rPr kumimoji="0" sz="1800" b="1" i="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value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16.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romanLcPeriod"/>
              <a:tabLst>
                <a:tab pos="354965" algn="l"/>
                <a:tab pos="35560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equal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 value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AET.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these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whose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maximum y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16 from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63495" y="4050791"/>
            <a:ext cx="7359396" cy="22555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895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09" y="189424"/>
            <a:ext cx="11489216" cy="59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559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6940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update 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all remaining</a:t>
            </a:r>
            <a:r>
              <a:rPr kumimoji="0" sz="1800" b="1" i="0" u="none" strike="noStrike" kern="1200" cap="none" spc="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88464" y="3325367"/>
            <a:ext cx="7357872" cy="3000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96060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86690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just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last edge from 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 </a:t>
            </a:r>
            <a:r>
              <a:rPr kumimoji="0" sz="1800" b="1" i="0" u="none" strike="noStrike" kern="1200" cap="none" spc="-4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table since its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minimum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equal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next scan-line.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   edge table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 look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global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table is now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empty):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1703" y="3678935"/>
            <a:ext cx="3857244" cy="2500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70447" y="3678935"/>
            <a:ext cx="3508248" cy="2500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1372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0128" y="2569464"/>
            <a:ext cx="4786883" cy="3857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8708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50107" y="2439923"/>
            <a:ext cx="4948428" cy="3829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3882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845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Now that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filled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let's see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what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looks like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naked</a:t>
            </a:r>
            <a:r>
              <a:rPr kumimoji="0" sz="1800" b="0" i="0" u="none" strike="noStrike" kern="1200" cap="none" spc="2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eye: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01211" y="3165348"/>
            <a:ext cx="5164836" cy="3502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13010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356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u="heavy" spc="-5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Times New Roman"/>
                <a:cs typeface="Times New Roman"/>
              </a:rPr>
              <a:t>Scan </a:t>
            </a:r>
            <a:r>
              <a:rPr sz="3600" b="0" u="heavy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Times New Roman"/>
                <a:cs typeface="Times New Roman"/>
              </a:rPr>
              <a:t>- Line</a:t>
            </a:r>
            <a:r>
              <a:rPr sz="3600" b="0" spc="-270" dirty="0">
                <a:solidFill>
                  <a:srgbClr val="8F8F8F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Alogorithm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9301" y="2340609"/>
            <a:ext cx="8671560" cy="425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8255" lvl="0" indent="-3429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rabicPeriod"/>
              <a:tabLst>
                <a:tab pos="354965" algn="l"/>
                <a:tab pos="356235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 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smallest 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 that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 an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entry 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ET; i.e, 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first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nonempty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bucket.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rabicPeriod"/>
              <a:tabLst>
                <a:tab pos="354965" algn="l"/>
                <a:tab pos="356235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Initialize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empty.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rabicPeriod"/>
              <a:tabLst>
                <a:tab pos="354965" algn="l"/>
                <a:tab pos="356235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Repeat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until the 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ET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empty: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5080" lvl="0" indent="-287020" algn="just" defTabSz="4572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3.1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Move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ET bucket 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those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whose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y_min = </a:t>
            </a:r>
            <a:r>
              <a:rPr kumimoji="0" sz="1800" b="1" i="0" u="none" strike="noStrike" kern="1200" cap="none" spc="-3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(entering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6350" lvl="0" indent="-287020" algn="just" defTabSz="4572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3.2 Remove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those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entries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which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y_max  </a:t>
            </a:r>
            <a:r>
              <a:rPr kumimoji="0" sz="18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(edges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involved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next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scanline), 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sort the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(made  easier because ET is presorted).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7620" lvl="0" indent="-287020" algn="just" defTabSz="4572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3.3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desired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scanline y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pairs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3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</a:t>
            </a:r>
            <a:r>
              <a:rPr kumimoji="0" sz="18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0" algn="l" defTabSz="4572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3.4 Increment y by 1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coordinate 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next</a:t>
            </a:r>
            <a:r>
              <a:rPr kumimoji="0" sz="1800" b="1" i="0" u="none" strike="noStrike" kern="1200" cap="none" spc="-2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scanline).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56285" marR="12065" lvl="0" indent="-287020" algn="just" defTabSz="4572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3.5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nonvertical edge remaining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the </a:t>
            </a:r>
            <a:r>
              <a:rPr kumimoji="0" sz="18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AET,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 x for the </a:t>
            </a:r>
            <a:r>
              <a:rPr kumimoji="0" sz="1800" b="1" i="0" u="none" strike="noStrike" kern="120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 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26871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Curve Representation &amp; Visualization-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Non-parametric </a:t>
            </a:r>
          </a:p>
          <a:p>
            <a:r>
              <a:rPr lang="en-US" dirty="0"/>
              <a:t>parametric curves,</a:t>
            </a:r>
          </a:p>
          <a:p>
            <a:r>
              <a:rPr lang="en-US" dirty="0"/>
              <a:t>Interpolation, </a:t>
            </a:r>
          </a:p>
          <a:p>
            <a:r>
              <a:rPr lang="en-US" dirty="0"/>
              <a:t>Parabolic Blended curves, </a:t>
            </a:r>
          </a:p>
          <a:p>
            <a:r>
              <a:rPr lang="en-US" dirty="0"/>
              <a:t>Bezier curves </a:t>
            </a:r>
          </a:p>
          <a:p>
            <a:r>
              <a:rPr lang="en-US" dirty="0"/>
              <a:t>B-spline curves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9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49" y="365125"/>
            <a:ext cx="10648028" cy="59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9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25487"/>
            <a:ext cx="10515600" cy="50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8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73" y="609446"/>
            <a:ext cx="11127965" cy="3254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6091"/>
            <a:ext cx="10515600" cy="28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7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22" y="365124"/>
            <a:ext cx="10990468" cy="3218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899" y="3429000"/>
            <a:ext cx="44005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00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55" y="561975"/>
            <a:ext cx="10543868" cy="57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657600" cy="1133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004" y="1457326"/>
            <a:ext cx="5206795" cy="448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9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34" y="365124"/>
            <a:ext cx="10774466" cy="601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92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28" y="1690688"/>
            <a:ext cx="10802395" cy="28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4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5" y="515144"/>
            <a:ext cx="10345380" cy="56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15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Functions of </a:t>
            </a:r>
            <a:r>
              <a:rPr lang="en-US" b="1" dirty="0" err="1"/>
              <a:t>graphics.h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linkClick r:id="rId2" tooltip="arc function"/>
              </a:rPr>
              <a:t>arc</a:t>
            </a:r>
            <a:br>
              <a:rPr lang="en-US" dirty="0"/>
            </a:br>
            <a:r>
              <a:rPr lang="en-US" dirty="0">
                <a:hlinkClick r:id="rId3" tooltip="bar function"/>
              </a:rPr>
              <a:t>bar</a:t>
            </a:r>
            <a:br>
              <a:rPr lang="en-US" dirty="0"/>
            </a:br>
            <a:r>
              <a:rPr lang="en-US" dirty="0">
                <a:hlinkClick r:id="rId4" tooltip="bar3d function"/>
              </a:rPr>
              <a:t>bar3d</a:t>
            </a:r>
            <a:br>
              <a:rPr lang="en-US" dirty="0"/>
            </a:br>
            <a:r>
              <a:rPr lang="en-US" dirty="0">
                <a:hlinkClick r:id="rId5" tooltip="circle function"/>
              </a:rPr>
              <a:t>circle</a:t>
            </a:r>
            <a:br>
              <a:rPr lang="en-US" dirty="0"/>
            </a:br>
            <a:r>
              <a:rPr lang="en-US" dirty="0" err="1">
                <a:hlinkClick r:id="rId6" tooltip="cleardevice function"/>
              </a:rPr>
              <a:t>cleardevice</a:t>
            </a:r>
            <a:br>
              <a:rPr lang="en-US" dirty="0"/>
            </a:br>
            <a:r>
              <a:rPr lang="en-US" dirty="0" err="1">
                <a:hlinkClick r:id="rId7" tooltip="closegraph function"/>
              </a:rPr>
              <a:t>closegraph</a:t>
            </a:r>
            <a:br>
              <a:rPr lang="en-US" dirty="0"/>
            </a:br>
            <a:r>
              <a:rPr lang="en-US" dirty="0" err="1">
                <a:hlinkClick r:id="rId8" tooltip="drawpoly function"/>
              </a:rPr>
              <a:t>drawpoly</a:t>
            </a:r>
            <a:br>
              <a:rPr lang="en-US" dirty="0"/>
            </a:br>
            <a:r>
              <a:rPr lang="en-US" dirty="0">
                <a:hlinkClick r:id="rId9" tooltip="ellipse function"/>
              </a:rPr>
              <a:t>ellipse</a:t>
            </a:r>
            <a:br>
              <a:rPr lang="en-US" dirty="0"/>
            </a:br>
            <a:r>
              <a:rPr lang="en-US" dirty="0" err="1">
                <a:hlinkClick r:id="rId10" tooltip="fillellipse function"/>
              </a:rPr>
              <a:t>fillellipse</a:t>
            </a:r>
            <a:br>
              <a:rPr lang="en-US" dirty="0"/>
            </a:br>
            <a:r>
              <a:rPr lang="en-US" dirty="0" err="1">
                <a:hlinkClick r:id="rId11" tooltip="fillpoly function"/>
              </a:rPr>
              <a:t>fillpoly</a:t>
            </a:r>
            <a:br>
              <a:rPr lang="en-US" dirty="0"/>
            </a:br>
            <a:r>
              <a:rPr lang="en-US" dirty="0" err="1">
                <a:hlinkClick r:id="rId12" tooltip="floodfill function"/>
              </a:rPr>
              <a:t>floodfill</a:t>
            </a:r>
            <a:br>
              <a:rPr lang="en-US" dirty="0"/>
            </a:br>
            <a:r>
              <a:rPr lang="en-US" dirty="0" err="1">
                <a:hlinkClick r:id="rId13" tooltip="getarccords function"/>
              </a:rPr>
              <a:t>getarccords</a:t>
            </a:r>
            <a:br>
              <a:rPr lang="en-US" dirty="0"/>
            </a:br>
            <a:r>
              <a:rPr lang="en-US" dirty="0" err="1">
                <a:hlinkClick r:id="rId14" tooltip="getbkcolor function"/>
              </a:rPr>
              <a:t>getbkcolor</a:t>
            </a:r>
            <a:br>
              <a:rPr lang="en-US" dirty="0"/>
            </a:br>
            <a:r>
              <a:rPr lang="en-US" dirty="0" err="1">
                <a:hlinkClick r:id="rId15" tooltip="getcolor function"/>
              </a:rPr>
              <a:t>getcolor</a:t>
            </a:r>
            <a:br>
              <a:rPr lang="en-US" dirty="0"/>
            </a:br>
            <a:r>
              <a:rPr lang="en-US" dirty="0" err="1">
                <a:hlinkClick r:id="rId16" tooltip="getdrivername function"/>
              </a:rPr>
              <a:t>getdrivername</a:t>
            </a:r>
            <a:br>
              <a:rPr lang="en-US" dirty="0"/>
            </a:br>
            <a:r>
              <a:rPr lang="en-US" dirty="0" err="1">
                <a:hlinkClick r:id="rId17" tooltip="getimage function"/>
              </a:rPr>
              <a:t>getimage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033683" y="1825625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hlinkClick r:id="rId18" tooltip="getmaxcolor function"/>
              </a:rPr>
              <a:t>getmaxcolor</a:t>
            </a:r>
            <a:br>
              <a:rPr lang="en-US" dirty="0"/>
            </a:br>
            <a:r>
              <a:rPr lang="en-US" dirty="0" err="1">
                <a:hlinkClick r:id="rId19" tooltip="getmaxx function"/>
              </a:rPr>
              <a:t>getmaxx</a:t>
            </a:r>
            <a:br>
              <a:rPr lang="en-US" dirty="0"/>
            </a:br>
            <a:r>
              <a:rPr lang="en-US" dirty="0" err="1">
                <a:hlinkClick r:id="rId20" tooltip="getmaxy function"/>
              </a:rPr>
              <a:t>getmaxy</a:t>
            </a:r>
            <a:br>
              <a:rPr lang="en-US" dirty="0"/>
            </a:br>
            <a:r>
              <a:rPr lang="en-US" dirty="0" err="1">
                <a:hlinkClick r:id="rId21" tooltip="getpixel function"/>
              </a:rPr>
              <a:t>getpixel</a:t>
            </a:r>
            <a:br>
              <a:rPr lang="en-US" dirty="0"/>
            </a:br>
            <a:r>
              <a:rPr lang="en-US" dirty="0" err="1">
                <a:hlinkClick r:id="rId22" tooltip="getx function"/>
              </a:rPr>
              <a:t>getx</a:t>
            </a:r>
            <a:br>
              <a:rPr lang="en-US" dirty="0"/>
            </a:br>
            <a:r>
              <a:rPr lang="en-US" dirty="0" err="1">
                <a:hlinkClick r:id="rId23" tooltip="gety function"/>
              </a:rPr>
              <a:t>gety</a:t>
            </a:r>
            <a:br>
              <a:rPr lang="en-US" dirty="0"/>
            </a:br>
            <a:r>
              <a:rPr lang="en-US" dirty="0" err="1">
                <a:hlinkClick r:id="rId24" tooltip="graphdefaults function"/>
              </a:rPr>
              <a:t>graphdefaults</a:t>
            </a:r>
            <a:br>
              <a:rPr lang="en-US" dirty="0"/>
            </a:br>
            <a:r>
              <a:rPr lang="en-US" dirty="0" err="1">
                <a:hlinkClick r:id="rId25" tooltip="grapherrormsg function"/>
              </a:rPr>
              <a:t>grapherrormsg</a:t>
            </a:r>
            <a:br>
              <a:rPr lang="en-US" dirty="0"/>
            </a:br>
            <a:r>
              <a:rPr lang="en-US" dirty="0" err="1">
                <a:hlinkClick r:id="rId26" tooltip="imagesize function"/>
              </a:rPr>
              <a:t>imagesize</a:t>
            </a:r>
            <a:br>
              <a:rPr lang="en-US" dirty="0"/>
            </a:br>
            <a:r>
              <a:rPr lang="en-US" dirty="0">
                <a:hlinkClick r:id="rId27" tooltip="line function"/>
              </a:rPr>
              <a:t>line</a:t>
            </a:r>
            <a:br>
              <a:rPr lang="en-US" dirty="0"/>
            </a:br>
            <a:r>
              <a:rPr lang="en-US" dirty="0" err="1">
                <a:hlinkClick r:id="rId28" tooltip="lineto function"/>
              </a:rPr>
              <a:t>lineto</a:t>
            </a:r>
            <a:br>
              <a:rPr lang="en-US" dirty="0"/>
            </a:br>
            <a:r>
              <a:rPr lang="en-US" dirty="0" err="1">
                <a:hlinkClick r:id="rId29" tooltip="linerel function"/>
              </a:rPr>
              <a:t>linerel</a:t>
            </a:r>
            <a:br>
              <a:rPr lang="en-US" dirty="0"/>
            </a:br>
            <a:r>
              <a:rPr lang="en-US" dirty="0" err="1">
                <a:hlinkClick r:id="rId30" tooltip="moveto function"/>
              </a:rPr>
              <a:t>moveto</a:t>
            </a:r>
            <a:br>
              <a:rPr lang="en-US" dirty="0"/>
            </a:br>
            <a:r>
              <a:rPr lang="en-US" dirty="0" err="1">
                <a:hlinkClick r:id="rId31" tooltip="moverel function"/>
              </a:rPr>
              <a:t>moverel</a:t>
            </a:r>
            <a:br>
              <a:rPr lang="en-US" dirty="0"/>
            </a:br>
            <a:r>
              <a:rPr lang="en-US" dirty="0" err="1">
                <a:hlinkClick r:id="rId32" tooltip="outtext function"/>
              </a:rPr>
              <a:t>outtext</a:t>
            </a:r>
            <a:br>
              <a:rPr lang="en-US" dirty="0"/>
            </a:br>
            <a:r>
              <a:rPr lang="en-US" dirty="0" err="1">
                <a:hlinkClick r:id="rId33" tooltip="outtextxy function"/>
              </a:rPr>
              <a:t>outtextxy</a:t>
            </a:r>
            <a:br>
              <a:rPr lang="en-US" dirty="0"/>
            </a:br>
            <a:r>
              <a:rPr lang="en-US" dirty="0" err="1">
                <a:hlinkClick r:id="rId34" tooltip="pieslice function"/>
              </a:rPr>
              <a:t>pieslice</a:t>
            </a:r>
            <a:br>
              <a:rPr lang="en-US" dirty="0"/>
            </a:br>
            <a:r>
              <a:rPr lang="en-US" dirty="0" err="1">
                <a:hlinkClick r:id="rId35" tooltip="putimage function"/>
              </a:rPr>
              <a:t>putimage</a:t>
            </a:r>
            <a:br>
              <a:rPr lang="en-US" dirty="0"/>
            </a:br>
            <a:r>
              <a:rPr lang="en-US" dirty="0" err="1">
                <a:hlinkClick r:id="rId36" tooltip="putpixel function"/>
              </a:rPr>
              <a:t>putpixel</a:t>
            </a:r>
            <a:br>
              <a:rPr lang="en-US" dirty="0"/>
            </a:br>
            <a:r>
              <a:rPr lang="en-US" dirty="0">
                <a:hlinkClick r:id="rId37" tooltip="rectangle function"/>
              </a:rPr>
              <a:t>rectangle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5542" y="169068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1B3"/>
                </a:solidFill>
                <a:latin typeface="Georgia" panose="02040502050405020303" pitchFamily="18" charset="0"/>
                <a:hlinkClick r:id="rId38" tooltip="sector function"/>
              </a:rPr>
              <a:t>sector</a:t>
            </a:r>
            <a:br>
              <a:rPr lang="en-US" dirty="0"/>
            </a:br>
            <a:r>
              <a:rPr lang="en-US" dirty="0" err="1">
                <a:solidFill>
                  <a:srgbClr val="0071B3"/>
                </a:solidFill>
                <a:latin typeface="Georgia" panose="02040502050405020303" pitchFamily="18" charset="0"/>
                <a:hlinkClick r:id="rId39" tooltip="setbkcolor function"/>
              </a:rPr>
              <a:t>setbkcolor</a:t>
            </a:r>
            <a:br>
              <a:rPr lang="en-US" dirty="0"/>
            </a:br>
            <a:r>
              <a:rPr lang="en-US" dirty="0" err="1">
                <a:solidFill>
                  <a:srgbClr val="0071B3"/>
                </a:solidFill>
                <a:latin typeface="Georgia" panose="02040502050405020303" pitchFamily="18" charset="0"/>
                <a:hlinkClick r:id="rId40" tooltip="setcolor function"/>
              </a:rPr>
              <a:t>setcolor</a:t>
            </a:r>
            <a:br>
              <a:rPr lang="en-US" dirty="0"/>
            </a:br>
            <a:r>
              <a:rPr lang="en-US" dirty="0" err="1">
                <a:solidFill>
                  <a:srgbClr val="0071B3"/>
                </a:solidFill>
                <a:latin typeface="Georgia" panose="02040502050405020303" pitchFamily="18" charset="0"/>
                <a:hlinkClick r:id="rId41" tooltip="setfillstyle function"/>
              </a:rPr>
              <a:t>setfillstyle</a:t>
            </a:r>
            <a:br>
              <a:rPr lang="en-US" dirty="0"/>
            </a:br>
            <a:r>
              <a:rPr lang="en-US" dirty="0" err="1">
                <a:solidFill>
                  <a:srgbClr val="0071B3"/>
                </a:solidFill>
                <a:latin typeface="Georgia" panose="02040502050405020303" pitchFamily="18" charset="0"/>
                <a:hlinkClick r:id="rId42" tooltip="setlinestyle function"/>
              </a:rPr>
              <a:t>setlinestyle</a:t>
            </a:r>
            <a:br>
              <a:rPr lang="en-US" dirty="0"/>
            </a:br>
            <a:r>
              <a:rPr lang="en-US" dirty="0" err="1">
                <a:solidFill>
                  <a:srgbClr val="0071B3"/>
                </a:solidFill>
                <a:latin typeface="Georgia" panose="02040502050405020303" pitchFamily="18" charset="0"/>
                <a:hlinkClick r:id="rId43" tooltip="settextstyle function"/>
              </a:rPr>
              <a:t>settextstyle</a:t>
            </a:r>
            <a:br>
              <a:rPr lang="en-US" dirty="0"/>
            </a:br>
            <a:r>
              <a:rPr lang="en-US" dirty="0" err="1">
                <a:solidFill>
                  <a:srgbClr val="0071B3"/>
                </a:solidFill>
                <a:latin typeface="Georgia" panose="02040502050405020303" pitchFamily="18" charset="0"/>
                <a:hlinkClick r:id="rId44" tooltip="setviewport function"/>
              </a:rPr>
              <a:t>setviewport</a:t>
            </a:r>
            <a:br>
              <a:rPr lang="en-US" dirty="0"/>
            </a:br>
            <a:r>
              <a:rPr lang="en-US" dirty="0" err="1">
                <a:solidFill>
                  <a:srgbClr val="0071B3"/>
                </a:solidFill>
                <a:latin typeface="Georgia" panose="02040502050405020303" pitchFamily="18" charset="0"/>
                <a:hlinkClick r:id="rId45" tooltip="textheight function"/>
              </a:rPr>
              <a:t>textheight</a:t>
            </a:r>
            <a:br>
              <a:rPr lang="en-US" dirty="0"/>
            </a:br>
            <a:r>
              <a:rPr lang="en-US" dirty="0" err="1">
                <a:solidFill>
                  <a:srgbClr val="0071B3"/>
                </a:solidFill>
                <a:latin typeface="Georgia" panose="02040502050405020303" pitchFamily="18" charset="0"/>
                <a:hlinkClick r:id="rId46" tooltip="textwidth function"/>
              </a:rPr>
              <a:t>textwidth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03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21840" y="948988"/>
            <a:ext cx="9331960" cy="68463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4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30" y="340518"/>
            <a:ext cx="907054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6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94" y="365125"/>
            <a:ext cx="9215811" cy="62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06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022" y="224083"/>
            <a:ext cx="8558841" cy="61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42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852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3612" y="806831"/>
            <a:ext cx="5753138" cy="507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6569" y="958850"/>
            <a:ext cx="118110" cy="181610"/>
          </a:xfrm>
          <a:custGeom>
            <a:avLst/>
            <a:gdLst/>
            <a:ahLst/>
            <a:cxnLst/>
            <a:rect l="l" t="t" r="r" b="b"/>
            <a:pathLst>
              <a:path w="118110" h="181609">
                <a:moveTo>
                  <a:pt x="58927" y="0"/>
                </a:moveTo>
                <a:lnTo>
                  <a:pt x="0" y="181101"/>
                </a:lnTo>
                <a:lnTo>
                  <a:pt x="117855" y="181101"/>
                </a:lnTo>
                <a:lnTo>
                  <a:pt x="5892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2472" y="958850"/>
            <a:ext cx="118110" cy="181610"/>
          </a:xfrm>
          <a:custGeom>
            <a:avLst/>
            <a:gdLst/>
            <a:ahLst/>
            <a:cxnLst/>
            <a:rect l="l" t="t" r="r" b="b"/>
            <a:pathLst>
              <a:path w="118109" h="181609">
                <a:moveTo>
                  <a:pt x="58928" y="0"/>
                </a:moveTo>
                <a:lnTo>
                  <a:pt x="0" y="181101"/>
                </a:lnTo>
                <a:lnTo>
                  <a:pt x="117856" y="181101"/>
                </a:lnTo>
                <a:lnTo>
                  <a:pt x="589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29277" y="888238"/>
            <a:ext cx="143763" cy="142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85771" y="888238"/>
            <a:ext cx="143763" cy="142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4846" y="884174"/>
            <a:ext cx="248285" cy="353060"/>
          </a:xfrm>
          <a:custGeom>
            <a:avLst/>
            <a:gdLst/>
            <a:ahLst/>
            <a:cxnLst/>
            <a:rect l="l" t="t" r="r" b="b"/>
            <a:pathLst>
              <a:path w="248285" h="353059">
                <a:moveTo>
                  <a:pt x="120522" y="0"/>
                </a:moveTo>
                <a:lnTo>
                  <a:pt x="69056" y="11652"/>
                </a:lnTo>
                <a:lnTo>
                  <a:pt x="31114" y="46736"/>
                </a:lnTo>
                <a:lnTo>
                  <a:pt x="7794" y="101504"/>
                </a:lnTo>
                <a:lnTo>
                  <a:pt x="0" y="172465"/>
                </a:lnTo>
                <a:lnTo>
                  <a:pt x="1811" y="213016"/>
                </a:lnTo>
                <a:lnTo>
                  <a:pt x="16341" y="279640"/>
                </a:lnTo>
                <a:lnTo>
                  <a:pt x="45319" y="326358"/>
                </a:lnTo>
                <a:lnTo>
                  <a:pt x="87697" y="349980"/>
                </a:lnTo>
                <a:lnTo>
                  <a:pt x="113791" y="352933"/>
                </a:lnTo>
                <a:lnTo>
                  <a:pt x="144531" y="350049"/>
                </a:lnTo>
                <a:lnTo>
                  <a:pt x="194391" y="326947"/>
                </a:lnTo>
                <a:lnTo>
                  <a:pt x="228488" y="280961"/>
                </a:lnTo>
                <a:lnTo>
                  <a:pt x="245633" y="213854"/>
                </a:lnTo>
                <a:lnTo>
                  <a:pt x="247776" y="172465"/>
                </a:lnTo>
                <a:lnTo>
                  <a:pt x="242686" y="110345"/>
                </a:lnTo>
                <a:lnTo>
                  <a:pt x="227416" y="62051"/>
                </a:lnTo>
                <a:lnTo>
                  <a:pt x="201965" y="27570"/>
                </a:lnTo>
                <a:lnTo>
                  <a:pt x="166334" y="6890"/>
                </a:lnTo>
                <a:lnTo>
                  <a:pt x="12052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5214" y="884174"/>
            <a:ext cx="248285" cy="353060"/>
          </a:xfrm>
          <a:custGeom>
            <a:avLst/>
            <a:gdLst/>
            <a:ahLst/>
            <a:cxnLst/>
            <a:rect l="l" t="t" r="r" b="b"/>
            <a:pathLst>
              <a:path w="248285" h="353059">
                <a:moveTo>
                  <a:pt x="120523" y="0"/>
                </a:moveTo>
                <a:lnTo>
                  <a:pt x="69056" y="11652"/>
                </a:lnTo>
                <a:lnTo>
                  <a:pt x="31114" y="46736"/>
                </a:lnTo>
                <a:lnTo>
                  <a:pt x="7794" y="101504"/>
                </a:lnTo>
                <a:lnTo>
                  <a:pt x="0" y="172465"/>
                </a:lnTo>
                <a:lnTo>
                  <a:pt x="1811" y="213016"/>
                </a:lnTo>
                <a:lnTo>
                  <a:pt x="16341" y="279640"/>
                </a:lnTo>
                <a:lnTo>
                  <a:pt x="45319" y="326358"/>
                </a:lnTo>
                <a:lnTo>
                  <a:pt x="87697" y="349980"/>
                </a:lnTo>
                <a:lnTo>
                  <a:pt x="113792" y="352933"/>
                </a:lnTo>
                <a:lnTo>
                  <a:pt x="144531" y="350049"/>
                </a:lnTo>
                <a:lnTo>
                  <a:pt x="194391" y="326947"/>
                </a:lnTo>
                <a:lnTo>
                  <a:pt x="228488" y="280961"/>
                </a:lnTo>
                <a:lnTo>
                  <a:pt x="245633" y="213854"/>
                </a:lnTo>
                <a:lnTo>
                  <a:pt x="247776" y="172465"/>
                </a:lnTo>
                <a:lnTo>
                  <a:pt x="242686" y="110345"/>
                </a:lnTo>
                <a:lnTo>
                  <a:pt x="227416" y="62051"/>
                </a:lnTo>
                <a:lnTo>
                  <a:pt x="201965" y="27570"/>
                </a:lnTo>
                <a:lnTo>
                  <a:pt x="166334" y="6890"/>
                </a:lnTo>
                <a:lnTo>
                  <a:pt x="12052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9501" y="815466"/>
            <a:ext cx="357505" cy="497840"/>
          </a:xfrm>
          <a:custGeom>
            <a:avLst/>
            <a:gdLst/>
            <a:ahLst/>
            <a:cxnLst/>
            <a:rect l="l" t="t" r="r" b="b"/>
            <a:pathLst>
              <a:path w="357504" h="497840">
                <a:moveTo>
                  <a:pt x="0" y="0"/>
                </a:moveTo>
                <a:lnTo>
                  <a:pt x="41783" y="0"/>
                </a:lnTo>
                <a:lnTo>
                  <a:pt x="273558" y="296037"/>
                </a:lnTo>
                <a:lnTo>
                  <a:pt x="273558" y="0"/>
                </a:lnTo>
                <a:lnTo>
                  <a:pt x="357250" y="0"/>
                </a:lnTo>
                <a:lnTo>
                  <a:pt x="357250" y="497332"/>
                </a:lnTo>
                <a:lnTo>
                  <a:pt x="321690" y="497332"/>
                </a:lnTo>
                <a:lnTo>
                  <a:pt x="83692" y="186817"/>
                </a:lnTo>
                <a:lnTo>
                  <a:pt x="83692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59067" y="815467"/>
            <a:ext cx="86995" cy="490855"/>
          </a:xfrm>
          <a:custGeom>
            <a:avLst/>
            <a:gdLst/>
            <a:ahLst/>
            <a:cxnLst/>
            <a:rect l="l" t="t" r="r" b="b"/>
            <a:pathLst>
              <a:path w="86995" h="490855">
                <a:moveTo>
                  <a:pt x="0" y="0"/>
                </a:moveTo>
                <a:lnTo>
                  <a:pt x="86995" y="0"/>
                </a:lnTo>
                <a:lnTo>
                  <a:pt x="86995" y="490600"/>
                </a:lnTo>
                <a:lnTo>
                  <a:pt x="0" y="4906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94754" y="815467"/>
            <a:ext cx="406400" cy="490855"/>
          </a:xfrm>
          <a:custGeom>
            <a:avLst/>
            <a:gdLst/>
            <a:ahLst/>
            <a:cxnLst/>
            <a:rect l="l" t="t" r="r" b="b"/>
            <a:pathLst>
              <a:path w="406400" h="490855">
                <a:moveTo>
                  <a:pt x="0" y="0"/>
                </a:moveTo>
                <a:lnTo>
                  <a:pt x="406146" y="0"/>
                </a:lnTo>
                <a:lnTo>
                  <a:pt x="406146" y="77343"/>
                </a:lnTo>
                <a:lnTo>
                  <a:pt x="243078" y="77343"/>
                </a:lnTo>
                <a:lnTo>
                  <a:pt x="243078" y="490600"/>
                </a:lnTo>
                <a:lnTo>
                  <a:pt x="155956" y="490600"/>
                </a:lnTo>
                <a:lnTo>
                  <a:pt x="155956" y="77343"/>
                </a:lnTo>
                <a:lnTo>
                  <a:pt x="0" y="7734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7473" y="815467"/>
            <a:ext cx="323215" cy="490855"/>
          </a:xfrm>
          <a:custGeom>
            <a:avLst/>
            <a:gdLst/>
            <a:ahLst/>
            <a:cxnLst/>
            <a:rect l="l" t="t" r="r" b="b"/>
            <a:pathLst>
              <a:path w="323214" h="490855">
                <a:moveTo>
                  <a:pt x="0" y="0"/>
                </a:moveTo>
                <a:lnTo>
                  <a:pt x="323088" y="0"/>
                </a:lnTo>
                <a:lnTo>
                  <a:pt x="323088" y="77343"/>
                </a:lnTo>
                <a:lnTo>
                  <a:pt x="86994" y="77343"/>
                </a:lnTo>
                <a:lnTo>
                  <a:pt x="86994" y="192278"/>
                </a:lnTo>
                <a:lnTo>
                  <a:pt x="259460" y="192278"/>
                </a:lnTo>
                <a:lnTo>
                  <a:pt x="259460" y="266192"/>
                </a:lnTo>
                <a:lnTo>
                  <a:pt x="86994" y="266192"/>
                </a:lnTo>
                <a:lnTo>
                  <a:pt x="86994" y="490600"/>
                </a:lnTo>
                <a:lnTo>
                  <a:pt x="0" y="4906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49752" y="815466"/>
            <a:ext cx="357505" cy="497840"/>
          </a:xfrm>
          <a:custGeom>
            <a:avLst/>
            <a:gdLst/>
            <a:ahLst/>
            <a:cxnLst/>
            <a:rect l="l" t="t" r="r" b="b"/>
            <a:pathLst>
              <a:path w="357505" h="497840">
                <a:moveTo>
                  <a:pt x="0" y="0"/>
                </a:moveTo>
                <a:lnTo>
                  <a:pt x="41783" y="0"/>
                </a:lnTo>
                <a:lnTo>
                  <a:pt x="273558" y="296037"/>
                </a:lnTo>
                <a:lnTo>
                  <a:pt x="273558" y="0"/>
                </a:lnTo>
                <a:lnTo>
                  <a:pt x="357250" y="0"/>
                </a:lnTo>
                <a:lnTo>
                  <a:pt x="357250" y="497332"/>
                </a:lnTo>
                <a:lnTo>
                  <a:pt x="321691" y="497332"/>
                </a:lnTo>
                <a:lnTo>
                  <a:pt x="83693" y="186817"/>
                </a:lnTo>
                <a:lnTo>
                  <a:pt x="83693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3612" y="815467"/>
            <a:ext cx="406400" cy="490855"/>
          </a:xfrm>
          <a:custGeom>
            <a:avLst/>
            <a:gdLst/>
            <a:ahLst/>
            <a:cxnLst/>
            <a:rect l="l" t="t" r="r" b="b"/>
            <a:pathLst>
              <a:path w="406400" h="490855">
                <a:moveTo>
                  <a:pt x="0" y="0"/>
                </a:moveTo>
                <a:lnTo>
                  <a:pt x="406196" y="0"/>
                </a:lnTo>
                <a:lnTo>
                  <a:pt x="406196" y="77343"/>
                </a:lnTo>
                <a:lnTo>
                  <a:pt x="243116" y="77343"/>
                </a:lnTo>
                <a:lnTo>
                  <a:pt x="243116" y="490600"/>
                </a:lnTo>
                <a:lnTo>
                  <a:pt x="156044" y="490600"/>
                </a:lnTo>
                <a:lnTo>
                  <a:pt x="156044" y="77343"/>
                </a:lnTo>
                <a:lnTo>
                  <a:pt x="0" y="7734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39868" y="810513"/>
            <a:ext cx="876935" cy="502284"/>
          </a:xfrm>
          <a:custGeom>
            <a:avLst/>
            <a:gdLst/>
            <a:ahLst/>
            <a:cxnLst/>
            <a:rect l="l" t="t" r="r" b="b"/>
            <a:pathLst>
              <a:path w="876935" h="502284">
                <a:moveTo>
                  <a:pt x="135890" y="0"/>
                </a:moveTo>
                <a:lnTo>
                  <a:pt x="192987" y="4012"/>
                </a:lnTo>
                <a:lnTo>
                  <a:pt x="239696" y="16053"/>
                </a:lnTo>
                <a:lnTo>
                  <a:pt x="276018" y="36131"/>
                </a:lnTo>
                <a:lnTo>
                  <a:pt x="301958" y="64252"/>
                </a:lnTo>
                <a:lnTo>
                  <a:pt x="317520" y="100424"/>
                </a:lnTo>
                <a:lnTo>
                  <a:pt x="322707" y="144652"/>
                </a:lnTo>
                <a:lnTo>
                  <a:pt x="321107" y="165913"/>
                </a:lnTo>
                <a:lnTo>
                  <a:pt x="308240" y="205624"/>
                </a:lnTo>
                <a:lnTo>
                  <a:pt x="283213" y="240605"/>
                </a:lnTo>
                <a:lnTo>
                  <a:pt x="250741" y="265854"/>
                </a:lnTo>
                <a:lnTo>
                  <a:pt x="232029" y="274574"/>
                </a:lnTo>
                <a:lnTo>
                  <a:pt x="375920" y="493902"/>
                </a:lnTo>
                <a:lnTo>
                  <a:pt x="474345" y="4952"/>
                </a:lnTo>
                <a:lnTo>
                  <a:pt x="520446" y="4952"/>
                </a:lnTo>
                <a:lnTo>
                  <a:pt x="626618" y="335534"/>
                </a:lnTo>
                <a:lnTo>
                  <a:pt x="730504" y="4952"/>
                </a:lnTo>
                <a:lnTo>
                  <a:pt x="776351" y="4952"/>
                </a:lnTo>
                <a:lnTo>
                  <a:pt x="876427" y="495935"/>
                </a:lnTo>
                <a:lnTo>
                  <a:pt x="792099" y="495935"/>
                </a:lnTo>
                <a:lnTo>
                  <a:pt x="741172" y="231394"/>
                </a:lnTo>
                <a:lnTo>
                  <a:pt x="642366" y="502285"/>
                </a:lnTo>
                <a:lnTo>
                  <a:pt x="611251" y="502285"/>
                </a:lnTo>
                <a:lnTo>
                  <a:pt x="512445" y="231394"/>
                </a:lnTo>
                <a:lnTo>
                  <a:pt x="459613" y="495935"/>
                </a:lnTo>
                <a:lnTo>
                  <a:pt x="375539" y="495935"/>
                </a:lnTo>
                <a:lnTo>
                  <a:pt x="375539" y="495553"/>
                </a:lnTo>
                <a:lnTo>
                  <a:pt x="276479" y="495553"/>
                </a:lnTo>
                <a:lnTo>
                  <a:pt x="145542" y="292988"/>
                </a:lnTo>
                <a:lnTo>
                  <a:pt x="134731" y="292701"/>
                </a:lnTo>
                <a:lnTo>
                  <a:pt x="121920" y="292211"/>
                </a:lnTo>
                <a:lnTo>
                  <a:pt x="107108" y="291506"/>
                </a:lnTo>
                <a:lnTo>
                  <a:pt x="90297" y="290575"/>
                </a:lnTo>
                <a:lnTo>
                  <a:pt x="90297" y="495553"/>
                </a:lnTo>
                <a:lnTo>
                  <a:pt x="0" y="495553"/>
                </a:lnTo>
                <a:lnTo>
                  <a:pt x="0" y="4952"/>
                </a:lnTo>
                <a:lnTo>
                  <a:pt x="6258" y="4806"/>
                </a:lnTo>
                <a:lnTo>
                  <a:pt x="17780" y="4349"/>
                </a:lnTo>
                <a:lnTo>
                  <a:pt x="34540" y="3559"/>
                </a:lnTo>
                <a:lnTo>
                  <a:pt x="56515" y="2412"/>
                </a:lnTo>
                <a:lnTo>
                  <a:pt x="79972" y="1339"/>
                </a:lnTo>
                <a:lnTo>
                  <a:pt x="101012" y="587"/>
                </a:lnTo>
                <a:lnTo>
                  <a:pt x="119647" y="144"/>
                </a:lnTo>
                <a:lnTo>
                  <a:pt x="13589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20867" y="808736"/>
            <a:ext cx="431165" cy="497840"/>
          </a:xfrm>
          <a:custGeom>
            <a:avLst/>
            <a:gdLst/>
            <a:ahLst/>
            <a:cxnLst/>
            <a:rect l="l" t="t" r="r" b="b"/>
            <a:pathLst>
              <a:path w="431164" h="497840">
                <a:moveTo>
                  <a:pt x="195580" y="0"/>
                </a:moveTo>
                <a:lnTo>
                  <a:pt x="233807" y="0"/>
                </a:lnTo>
                <a:lnTo>
                  <a:pt x="431038" y="497331"/>
                </a:lnTo>
                <a:lnTo>
                  <a:pt x="334899" y="497331"/>
                </a:lnTo>
                <a:lnTo>
                  <a:pt x="299085" y="397890"/>
                </a:lnTo>
                <a:lnTo>
                  <a:pt x="130937" y="397890"/>
                </a:lnTo>
                <a:lnTo>
                  <a:pt x="96774" y="497331"/>
                </a:lnTo>
                <a:lnTo>
                  <a:pt x="0" y="497331"/>
                </a:lnTo>
                <a:lnTo>
                  <a:pt x="19558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96249" y="808736"/>
            <a:ext cx="802005" cy="497840"/>
          </a:xfrm>
          <a:custGeom>
            <a:avLst/>
            <a:gdLst/>
            <a:ahLst/>
            <a:cxnLst/>
            <a:rect l="l" t="t" r="r" b="b"/>
            <a:pathLst>
              <a:path w="802005" h="497840">
                <a:moveTo>
                  <a:pt x="566102" y="0"/>
                </a:moveTo>
                <a:lnTo>
                  <a:pt x="604329" y="0"/>
                </a:lnTo>
                <a:lnTo>
                  <a:pt x="801560" y="497331"/>
                </a:lnTo>
                <a:lnTo>
                  <a:pt x="705421" y="497331"/>
                </a:lnTo>
                <a:lnTo>
                  <a:pt x="669607" y="397890"/>
                </a:lnTo>
                <a:lnTo>
                  <a:pt x="501459" y="397890"/>
                </a:lnTo>
                <a:lnTo>
                  <a:pt x="467296" y="497331"/>
                </a:lnTo>
                <a:lnTo>
                  <a:pt x="376999" y="497331"/>
                </a:lnTo>
                <a:lnTo>
                  <a:pt x="370522" y="497331"/>
                </a:lnTo>
                <a:lnTo>
                  <a:pt x="276593" y="497331"/>
                </a:lnTo>
                <a:lnTo>
                  <a:pt x="145669" y="294766"/>
                </a:lnTo>
                <a:lnTo>
                  <a:pt x="134807" y="294479"/>
                </a:lnTo>
                <a:lnTo>
                  <a:pt x="121978" y="293989"/>
                </a:lnTo>
                <a:lnTo>
                  <a:pt x="107180" y="293284"/>
                </a:lnTo>
                <a:lnTo>
                  <a:pt x="90411" y="292353"/>
                </a:lnTo>
                <a:lnTo>
                  <a:pt x="90411" y="497331"/>
                </a:lnTo>
                <a:lnTo>
                  <a:pt x="0" y="497331"/>
                </a:lnTo>
                <a:lnTo>
                  <a:pt x="0" y="6730"/>
                </a:lnTo>
                <a:lnTo>
                  <a:pt x="6300" y="6584"/>
                </a:lnTo>
                <a:lnTo>
                  <a:pt x="17832" y="6127"/>
                </a:lnTo>
                <a:lnTo>
                  <a:pt x="34595" y="5337"/>
                </a:lnTo>
                <a:lnTo>
                  <a:pt x="56591" y="4190"/>
                </a:lnTo>
                <a:lnTo>
                  <a:pt x="80010" y="3117"/>
                </a:lnTo>
                <a:lnTo>
                  <a:pt x="101044" y="2365"/>
                </a:lnTo>
                <a:lnTo>
                  <a:pt x="119691" y="1922"/>
                </a:lnTo>
                <a:lnTo>
                  <a:pt x="135953" y="1777"/>
                </a:lnTo>
                <a:lnTo>
                  <a:pt x="193046" y="5790"/>
                </a:lnTo>
                <a:lnTo>
                  <a:pt x="239753" y="17831"/>
                </a:lnTo>
                <a:lnTo>
                  <a:pt x="276077" y="37909"/>
                </a:lnTo>
                <a:lnTo>
                  <a:pt x="302019" y="66030"/>
                </a:lnTo>
                <a:lnTo>
                  <a:pt x="317583" y="102202"/>
                </a:lnTo>
                <a:lnTo>
                  <a:pt x="322770" y="146430"/>
                </a:lnTo>
                <a:lnTo>
                  <a:pt x="321171" y="167691"/>
                </a:lnTo>
                <a:lnTo>
                  <a:pt x="308320" y="207402"/>
                </a:lnTo>
                <a:lnTo>
                  <a:pt x="283294" y="242383"/>
                </a:lnTo>
                <a:lnTo>
                  <a:pt x="250814" y="267632"/>
                </a:lnTo>
                <a:lnTo>
                  <a:pt x="232067" y="276351"/>
                </a:lnTo>
                <a:lnTo>
                  <a:pt x="372935" y="491109"/>
                </a:lnTo>
                <a:lnTo>
                  <a:pt x="56610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83457" y="807085"/>
            <a:ext cx="297180" cy="507365"/>
          </a:xfrm>
          <a:custGeom>
            <a:avLst/>
            <a:gdLst/>
            <a:ahLst/>
            <a:cxnLst/>
            <a:rect l="l" t="t" r="r" b="b"/>
            <a:pathLst>
              <a:path w="297180" h="507365">
                <a:moveTo>
                  <a:pt x="149732" y="0"/>
                </a:moveTo>
                <a:lnTo>
                  <a:pt x="189402" y="1998"/>
                </a:lnTo>
                <a:lnTo>
                  <a:pt x="223440" y="7985"/>
                </a:lnTo>
                <a:lnTo>
                  <a:pt x="251835" y="17948"/>
                </a:lnTo>
                <a:lnTo>
                  <a:pt x="274574" y="31876"/>
                </a:lnTo>
                <a:lnTo>
                  <a:pt x="248157" y="106806"/>
                </a:lnTo>
                <a:lnTo>
                  <a:pt x="224893" y="92471"/>
                </a:lnTo>
                <a:lnTo>
                  <a:pt x="201009" y="82232"/>
                </a:lnTo>
                <a:lnTo>
                  <a:pt x="176506" y="76088"/>
                </a:lnTo>
                <a:lnTo>
                  <a:pt x="151384" y="74040"/>
                </a:lnTo>
                <a:lnTo>
                  <a:pt x="137169" y="75039"/>
                </a:lnTo>
                <a:lnTo>
                  <a:pt x="97387" y="98492"/>
                </a:lnTo>
                <a:lnTo>
                  <a:pt x="88011" y="131317"/>
                </a:lnTo>
                <a:lnTo>
                  <a:pt x="93864" y="152602"/>
                </a:lnTo>
                <a:lnTo>
                  <a:pt x="111410" y="174339"/>
                </a:lnTo>
                <a:lnTo>
                  <a:pt x="140624" y="196504"/>
                </a:lnTo>
                <a:lnTo>
                  <a:pt x="181482" y="219075"/>
                </a:lnTo>
                <a:lnTo>
                  <a:pt x="204362" y="230858"/>
                </a:lnTo>
                <a:lnTo>
                  <a:pt x="223837" y="242188"/>
                </a:lnTo>
                <a:lnTo>
                  <a:pt x="262691" y="273923"/>
                </a:lnTo>
                <a:lnTo>
                  <a:pt x="285623" y="310641"/>
                </a:lnTo>
                <a:lnTo>
                  <a:pt x="296338" y="354522"/>
                </a:lnTo>
                <a:lnTo>
                  <a:pt x="297053" y="370713"/>
                </a:lnTo>
                <a:lnTo>
                  <a:pt x="294102" y="399214"/>
                </a:lnTo>
                <a:lnTo>
                  <a:pt x="270531" y="448311"/>
                </a:lnTo>
                <a:lnTo>
                  <a:pt x="224410" y="485719"/>
                </a:lnTo>
                <a:lnTo>
                  <a:pt x="161407" y="504959"/>
                </a:lnTo>
                <a:lnTo>
                  <a:pt x="123951" y="507364"/>
                </a:lnTo>
                <a:lnTo>
                  <a:pt x="90422" y="505148"/>
                </a:lnTo>
                <a:lnTo>
                  <a:pt x="58594" y="498490"/>
                </a:lnTo>
                <a:lnTo>
                  <a:pt x="28457" y="487380"/>
                </a:lnTo>
                <a:lnTo>
                  <a:pt x="0" y="471804"/>
                </a:lnTo>
                <a:lnTo>
                  <a:pt x="32131" y="393826"/>
                </a:lnTo>
                <a:lnTo>
                  <a:pt x="57826" y="409662"/>
                </a:lnTo>
                <a:lnTo>
                  <a:pt x="83296" y="420973"/>
                </a:lnTo>
                <a:lnTo>
                  <a:pt x="108551" y="427759"/>
                </a:lnTo>
                <a:lnTo>
                  <a:pt x="133604" y="430022"/>
                </a:lnTo>
                <a:lnTo>
                  <a:pt x="167181" y="426666"/>
                </a:lnTo>
                <a:lnTo>
                  <a:pt x="191150" y="416607"/>
                </a:lnTo>
                <a:lnTo>
                  <a:pt x="205523" y="399857"/>
                </a:lnTo>
                <a:lnTo>
                  <a:pt x="210312" y="376427"/>
                </a:lnTo>
                <a:lnTo>
                  <a:pt x="209170" y="363999"/>
                </a:lnTo>
                <a:lnTo>
                  <a:pt x="192150" y="328549"/>
                </a:lnTo>
                <a:lnTo>
                  <a:pt x="143519" y="291258"/>
                </a:lnTo>
                <a:lnTo>
                  <a:pt x="91822" y="263943"/>
                </a:lnTo>
                <a:lnTo>
                  <a:pt x="70500" y="251666"/>
                </a:lnTo>
                <a:lnTo>
                  <a:pt x="32416" y="221386"/>
                </a:lnTo>
                <a:lnTo>
                  <a:pt x="11556" y="187578"/>
                </a:lnTo>
                <a:lnTo>
                  <a:pt x="1680" y="146859"/>
                </a:lnTo>
                <a:lnTo>
                  <a:pt x="1016" y="131952"/>
                </a:lnTo>
                <a:lnTo>
                  <a:pt x="3613" y="104689"/>
                </a:lnTo>
                <a:lnTo>
                  <a:pt x="24429" y="57497"/>
                </a:lnTo>
                <a:lnTo>
                  <a:pt x="65008" y="21163"/>
                </a:lnTo>
                <a:lnTo>
                  <a:pt x="118538" y="2355"/>
                </a:lnTo>
                <a:lnTo>
                  <a:pt x="14973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4422" y="806830"/>
            <a:ext cx="428625" cy="508000"/>
          </a:xfrm>
          <a:custGeom>
            <a:avLst/>
            <a:gdLst/>
            <a:ahLst/>
            <a:cxnLst/>
            <a:rect l="l" t="t" r="r" b="b"/>
            <a:pathLst>
              <a:path w="428625" h="508000">
                <a:moveTo>
                  <a:pt x="210946" y="0"/>
                </a:moveTo>
                <a:lnTo>
                  <a:pt x="260766" y="4095"/>
                </a:lnTo>
                <a:lnTo>
                  <a:pt x="304323" y="16383"/>
                </a:lnTo>
                <a:lnTo>
                  <a:pt x="341641" y="36861"/>
                </a:lnTo>
                <a:lnTo>
                  <a:pt x="372744" y="65532"/>
                </a:lnTo>
                <a:lnTo>
                  <a:pt x="397174" y="101683"/>
                </a:lnTo>
                <a:lnTo>
                  <a:pt x="414639" y="144430"/>
                </a:lnTo>
                <a:lnTo>
                  <a:pt x="425126" y="193798"/>
                </a:lnTo>
                <a:lnTo>
                  <a:pt x="428625" y="249809"/>
                </a:lnTo>
                <a:lnTo>
                  <a:pt x="424979" y="306004"/>
                </a:lnTo>
                <a:lnTo>
                  <a:pt x="414035" y="356092"/>
                </a:lnTo>
                <a:lnTo>
                  <a:pt x="395781" y="400059"/>
                </a:lnTo>
                <a:lnTo>
                  <a:pt x="370204" y="437896"/>
                </a:lnTo>
                <a:lnTo>
                  <a:pt x="337911" y="468399"/>
                </a:lnTo>
                <a:lnTo>
                  <a:pt x="299497" y="490188"/>
                </a:lnTo>
                <a:lnTo>
                  <a:pt x="254940" y="503261"/>
                </a:lnTo>
                <a:lnTo>
                  <a:pt x="204215" y="507619"/>
                </a:lnTo>
                <a:lnTo>
                  <a:pt x="157735" y="503308"/>
                </a:lnTo>
                <a:lnTo>
                  <a:pt x="116982" y="490378"/>
                </a:lnTo>
                <a:lnTo>
                  <a:pt x="81968" y="468828"/>
                </a:lnTo>
                <a:lnTo>
                  <a:pt x="52704" y="438658"/>
                </a:lnTo>
                <a:lnTo>
                  <a:pt x="29628" y="400988"/>
                </a:lnTo>
                <a:lnTo>
                  <a:pt x="13160" y="356949"/>
                </a:lnTo>
                <a:lnTo>
                  <a:pt x="3288" y="306552"/>
                </a:lnTo>
                <a:lnTo>
                  <a:pt x="0" y="249809"/>
                </a:lnTo>
                <a:lnTo>
                  <a:pt x="3593" y="199372"/>
                </a:lnTo>
                <a:lnTo>
                  <a:pt x="14366" y="153019"/>
                </a:lnTo>
                <a:lnTo>
                  <a:pt x="32307" y="110738"/>
                </a:lnTo>
                <a:lnTo>
                  <a:pt x="57403" y="72517"/>
                </a:lnTo>
                <a:lnTo>
                  <a:pt x="88574" y="40772"/>
                </a:lnTo>
                <a:lnTo>
                  <a:pt x="124555" y="18113"/>
                </a:lnTo>
                <a:lnTo>
                  <a:pt x="165346" y="4526"/>
                </a:lnTo>
                <a:lnTo>
                  <a:pt x="21094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34790" y="806830"/>
            <a:ext cx="428625" cy="508000"/>
          </a:xfrm>
          <a:custGeom>
            <a:avLst/>
            <a:gdLst/>
            <a:ahLst/>
            <a:cxnLst/>
            <a:rect l="l" t="t" r="r" b="b"/>
            <a:pathLst>
              <a:path w="428625" h="508000">
                <a:moveTo>
                  <a:pt x="210947" y="0"/>
                </a:moveTo>
                <a:lnTo>
                  <a:pt x="260766" y="4095"/>
                </a:lnTo>
                <a:lnTo>
                  <a:pt x="304323" y="16383"/>
                </a:lnTo>
                <a:lnTo>
                  <a:pt x="341641" y="36861"/>
                </a:lnTo>
                <a:lnTo>
                  <a:pt x="372745" y="65532"/>
                </a:lnTo>
                <a:lnTo>
                  <a:pt x="397174" y="101683"/>
                </a:lnTo>
                <a:lnTo>
                  <a:pt x="414639" y="144430"/>
                </a:lnTo>
                <a:lnTo>
                  <a:pt x="425126" y="193798"/>
                </a:lnTo>
                <a:lnTo>
                  <a:pt x="428625" y="249809"/>
                </a:lnTo>
                <a:lnTo>
                  <a:pt x="424979" y="306004"/>
                </a:lnTo>
                <a:lnTo>
                  <a:pt x="414035" y="356092"/>
                </a:lnTo>
                <a:lnTo>
                  <a:pt x="395781" y="400059"/>
                </a:lnTo>
                <a:lnTo>
                  <a:pt x="370205" y="437896"/>
                </a:lnTo>
                <a:lnTo>
                  <a:pt x="337911" y="468399"/>
                </a:lnTo>
                <a:lnTo>
                  <a:pt x="299497" y="490188"/>
                </a:lnTo>
                <a:lnTo>
                  <a:pt x="254940" y="503261"/>
                </a:lnTo>
                <a:lnTo>
                  <a:pt x="204216" y="507619"/>
                </a:lnTo>
                <a:lnTo>
                  <a:pt x="157735" y="503308"/>
                </a:lnTo>
                <a:lnTo>
                  <a:pt x="116982" y="490378"/>
                </a:lnTo>
                <a:lnTo>
                  <a:pt x="81968" y="468828"/>
                </a:lnTo>
                <a:lnTo>
                  <a:pt x="52705" y="438658"/>
                </a:lnTo>
                <a:lnTo>
                  <a:pt x="29628" y="400988"/>
                </a:lnTo>
                <a:lnTo>
                  <a:pt x="13160" y="356949"/>
                </a:lnTo>
                <a:lnTo>
                  <a:pt x="3288" y="306552"/>
                </a:lnTo>
                <a:lnTo>
                  <a:pt x="0" y="249809"/>
                </a:lnTo>
                <a:lnTo>
                  <a:pt x="3593" y="199372"/>
                </a:lnTo>
                <a:lnTo>
                  <a:pt x="14366" y="153019"/>
                </a:lnTo>
                <a:lnTo>
                  <a:pt x="32307" y="110738"/>
                </a:lnTo>
                <a:lnTo>
                  <a:pt x="57404" y="72517"/>
                </a:lnTo>
                <a:lnTo>
                  <a:pt x="88574" y="40772"/>
                </a:lnTo>
                <a:lnTo>
                  <a:pt x="124555" y="18113"/>
                </a:lnTo>
                <a:lnTo>
                  <a:pt x="165346" y="4526"/>
                </a:lnTo>
                <a:lnTo>
                  <a:pt x="21094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1200" y="1629155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CF95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059940" y="1850425"/>
            <a:ext cx="6795134" cy="121379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600" spc="-25" dirty="0"/>
              <a:t>Transformations </a:t>
            </a:r>
            <a:r>
              <a:rPr sz="2600" spc="-5" dirty="0"/>
              <a:t>are </a:t>
            </a:r>
            <a:r>
              <a:rPr sz="2600" dirty="0"/>
              <a:t>a fundamental </a:t>
            </a:r>
            <a:r>
              <a:rPr sz="2600" spc="-5" dirty="0"/>
              <a:t>part </a:t>
            </a:r>
            <a:r>
              <a:rPr sz="2600" spc="-10" dirty="0"/>
              <a:t>of  </a:t>
            </a:r>
            <a:r>
              <a:rPr sz="2600" spc="-5" dirty="0"/>
              <a:t>the computer </a:t>
            </a:r>
            <a:r>
              <a:rPr sz="2600" dirty="0"/>
              <a:t>graphics. </a:t>
            </a:r>
            <a:r>
              <a:rPr sz="2600" spc="-20" dirty="0"/>
              <a:t>Transformations </a:t>
            </a:r>
            <a:r>
              <a:rPr sz="2600" spc="-5" dirty="0"/>
              <a:t>are  the movement </a:t>
            </a:r>
            <a:r>
              <a:rPr sz="2600" dirty="0"/>
              <a:t>of </a:t>
            </a:r>
            <a:r>
              <a:rPr sz="2600" spc="-5" dirty="0"/>
              <a:t>the </a:t>
            </a:r>
            <a:r>
              <a:rPr sz="2600" dirty="0"/>
              <a:t>object </a:t>
            </a:r>
            <a:r>
              <a:rPr sz="2600" spc="-5" dirty="0"/>
              <a:t>in Cartesian  plane</a:t>
            </a:r>
            <a:r>
              <a:rPr sz="2600" spc="-25" dirty="0"/>
              <a:t> </a:t>
            </a:r>
            <a:r>
              <a:rPr sz="2600" dirty="0"/>
              <a:t>.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22648" y="2945892"/>
            <a:ext cx="4680204" cy="3474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039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B13A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ln w="39624">
            <a:solidFill>
              <a:srgbClr val="974E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30983" y="976884"/>
            <a:ext cx="6679438" cy="377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1200" y="1609344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59940" y="1632331"/>
            <a:ext cx="6363970" cy="459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320">
              <a:spcBef>
                <a:spcPts val="105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dirty="0">
                <a:latin typeface="Trebuchet MS"/>
                <a:cs typeface="Trebuchet MS"/>
              </a:rPr>
              <a:t>There </a:t>
            </a:r>
            <a:r>
              <a:rPr sz="2600" spc="-5" dirty="0">
                <a:latin typeface="Trebuchet MS"/>
                <a:cs typeface="Trebuchet MS"/>
              </a:rPr>
              <a:t>are two types </a:t>
            </a:r>
            <a:r>
              <a:rPr sz="2600" dirty="0">
                <a:latin typeface="Trebuchet MS"/>
                <a:cs typeface="Trebuchet MS"/>
              </a:rPr>
              <a:t>of </a:t>
            </a:r>
            <a:r>
              <a:rPr sz="2600" spc="-5" dirty="0">
                <a:latin typeface="Trebuchet MS"/>
                <a:cs typeface="Trebuchet MS"/>
              </a:rPr>
              <a:t>transformation </a:t>
            </a:r>
            <a:r>
              <a:rPr sz="2600" spc="-484" dirty="0">
                <a:latin typeface="Trebuchet MS"/>
                <a:cs typeface="Trebuchet MS"/>
              </a:rPr>
              <a:t>in  </a:t>
            </a:r>
            <a:r>
              <a:rPr sz="2600" spc="-5" dirty="0">
                <a:latin typeface="Trebuchet MS"/>
                <a:cs typeface="Trebuchet MS"/>
              </a:rPr>
              <a:t>computer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graphics.</a:t>
            </a:r>
            <a:endParaRPr sz="2600">
              <a:latin typeface="Trebuchet MS"/>
              <a:cs typeface="Trebuchet MS"/>
            </a:endParaRPr>
          </a:p>
          <a:p>
            <a:pPr marL="287020" indent="-274320">
              <a:spcBef>
                <a:spcPts val="595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1) 2D</a:t>
            </a:r>
            <a:r>
              <a:rPr sz="2600" spc="-7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transformation</a:t>
            </a:r>
            <a:endParaRPr sz="2600">
              <a:latin typeface="Trebuchet MS"/>
              <a:cs typeface="Trebuchet MS"/>
            </a:endParaRPr>
          </a:p>
          <a:p>
            <a:pPr marL="287020" indent="-274320">
              <a:spcBef>
                <a:spcPts val="605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dirty="0">
                <a:latin typeface="Trebuchet MS"/>
                <a:cs typeface="Trebuchet MS"/>
              </a:rPr>
              <a:t>2) 3D</a:t>
            </a:r>
            <a:r>
              <a:rPr sz="2600" spc="-5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transformation</a:t>
            </a:r>
            <a:endParaRPr sz="2600">
              <a:latin typeface="Trebuchet MS"/>
              <a:cs typeface="Trebuchet MS"/>
            </a:endParaRPr>
          </a:p>
          <a:p>
            <a:pPr marL="287020" indent="-274320">
              <a:spcBef>
                <a:spcPts val="60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65" dirty="0">
                <a:latin typeface="Trebuchet MS"/>
                <a:cs typeface="Trebuchet MS"/>
              </a:rPr>
              <a:t>Types </a:t>
            </a:r>
            <a:r>
              <a:rPr sz="2600" spc="-5" dirty="0">
                <a:latin typeface="Trebuchet MS"/>
                <a:cs typeface="Trebuchet MS"/>
              </a:rPr>
              <a:t>of 2D </a:t>
            </a:r>
            <a:r>
              <a:rPr sz="2600" dirty="0">
                <a:latin typeface="Trebuchet MS"/>
                <a:cs typeface="Trebuchet MS"/>
              </a:rPr>
              <a:t>and </a:t>
            </a:r>
            <a:r>
              <a:rPr sz="2600" spc="-5" dirty="0">
                <a:latin typeface="Trebuchet MS"/>
                <a:cs typeface="Trebuchet MS"/>
              </a:rPr>
              <a:t>3D</a:t>
            </a:r>
            <a:r>
              <a:rPr sz="2600" spc="5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transformation</a:t>
            </a:r>
            <a:endParaRPr sz="2600">
              <a:latin typeface="Trebuchet MS"/>
              <a:cs typeface="Trebuchet MS"/>
            </a:endParaRPr>
          </a:p>
          <a:p>
            <a:pPr marL="287020" indent="-274320">
              <a:spcBef>
                <a:spcPts val="60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1)</a:t>
            </a:r>
            <a:r>
              <a:rPr sz="2600" spc="-7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Translation</a:t>
            </a:r>
            <a:endParaRPr sz="2600">
              <a:latin typeface="Trebuchet MS"/>
              <a:cs typeface="Trebuchet MS"/>
            </a:endParaRPr>
          </a:p>
          <a:p>
            <a:pPr marL="287020" indent="-274320">
              <a:spcBef>
                <a:spcPts val="60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2)</a:t>
            </a:r>
            <a:r>
              <a:rPr sz="2600" spc="-20" dirty="0">
                <a:latin typeface="Trebuchet MS"/>
                <a:cs typeface="Trebuchet MS"/>
              </a:rPr>
              <a:t> </a:t>
            </a:r>
            <a:r>
              <a:rPr sz="2600" spc="-15" dirty="0">
                <a:latin typeface="Trebuchet MS"/>
                <a:cs typeface="Trebuchet MS"/>
              </a:rPr>
              <a:t>Rotation</a:t>
            </a:r>
            <a:endParaRPr sz="2600">
              <a:latin typeface="Trebuchet MS"/>
              <a:cs typeface="Trebuchet MS"/>
            </a:endParaRPr>
          </a:p>
          <a:p>
            <a:pPr marL="287020" indent="-274320">
              <a:spcBef>
                <a:spcPts val="60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3)</a:t>
            </a:r>
            <a:r>
              <a:rPr sz="2600" spc="-2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Scaling</a:t>
            </a:r>
            <a:endParaRPr sz="2600">
              <a:latin typeface="Trebuchet MS"/>
              <a:cs typeface="Trebuchet MS"/>
            </a:endParaRPr>
          </a:p>
          <a:p>
            <a:pPr marL="287020" indent="-274320">
              <a:spcBef>
                <a:spcPts val="60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4)</a:t>
            </a:r>
            <a:r>
              <a:rPr sz="2600" spc="-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Shearing</a:t>
            </a:r>
            <a:endParaRPr sz="2600">
              <a:latin typeface="Trebuchet MS"/>
              <a:cs typeface="Trebuchet MS"/>
            </a:endParaRPr>
          </a:p>
          <a:p>
            <a:pPr marL="287020" indent="-274320">
              <a:spcBef>
                <a:spcPts val="60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5) Mirror</a:t>
            </a:r>
            <a:r>
              <a:rPr sz="260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reflection</a:t>
            </a:r>
            <a:endParaRPr sz="26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41900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1164" y="20320"/>
            <a:ext cx="12488418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64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852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28101" y="1000125"/>
            <a:ext cx="7082878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4608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8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1196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8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36587" y="1057275"/>
            <a:ext cx="101853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2840" y="1057275"/>
            <a:ext cx="101853" cy="10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65769" y="1053719"/>
            <a:ext cx="176403" cy="250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80225" y="1053719"/>
            <a:ext cx="176402" cy="250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59394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19">
                <a:moveTo>
                  <a:pt x="0" y="0"/>
                </a:moveTo>
                <a:lnTo>
                  <a:pt x="29463" y="0"/>
                </a:lnTo>
                <a:lnTo>
                  <a:pt x="192658" y="208533"/>
                </a:lnTo>
                <a:lnTo>
                  <a:pt x="192658" y="0"/>
                </a:lnTo>
                <a:lnTo>
                  <a:pt x="251586" y="0"/>
                </a:lnTo>
                <a:lnTo>
                  <a:pt x="251586" y="350265"/>
                </a:lnTo>
                <a:lnTo>
                  <a:pt x="226695" y="350265"/>
                </a:lnTo>
                <a:lnTo>
                  <a:pt x="58927" y="131571"/>
                </a:lnTo>
                <a:lnTo>
                  <a:pt x="58927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86571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5" h="346075">
                <a:moveTo>
                  <a:pt x="0" y="0"/>
                </a:moveTo>
                <a:lnTo>
                  <a:pt x="61341" y="0"/>
                </a:lnTo>
                <a:lnTo>
                  <a:pt x="6134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9040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4" h="346075">
                <a:moveTo>
                  <a:pt x="0" y="0"/>
                </a:moveTo>
                <a:lnTo>
                  <a:pt x="286130" y="0"/>
                </a:lnTo>
                <a:lnTo>
                  <a:pt x="286130" y="54482"/>
                </a:lnTo>
                <a:lnTo>
                  <a:pt x="171322" y="54482"/>
                </a:lnTo>
                <a:lnTo>
                  <a:pt x="171322" y="345566"/>
                </a:lnTo>
                <a:lnTo>
                  <a:pt x="109981" y="345566"/>
                </a:lnTo>
                <a:lnTo>
                  <a:pt x="109981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52058" y="1006222"/>
            <a:ext cx="227965" cy="346075"/>
          </a:xfrm>
          <a:custGeom>
            <a:avLst/>
            <a:gdLst/>
            <a:ahLst/>
            <a:cxnLst/>
            <a:rect l="l" t="t" r="r" b="b"/>
            <a:pathLst>
              <a:path w="227964" h="346075">
                <a:moveTo>
                  <a:pt x="0" y="0"/>
                </a:moveTo>
                <a:lnTo>
                  <a:pt x="227583" y="0"/>
                </a:lnTo>
                <a:lnTo>
                  <a:pt x="227583" y="54482"/>
                </a:lnTo>
                <a:lnTo>
                  <a:pt x="61340" y="54482"/>
                </a:lnTo>
                <a:lnTo>
                  <a:pt x="61340" y="135381"/>
                </a:lnTo>
                <a:lnTo>
                  <a:pt x="182752" y="135381"/>
                </a:lnTo>
                <a:lnTo>
                  <a:pt x="182752" y="187578"/>
                </a:lnTo>
                <a:lnTo>
                  <a:pt x="61340" y="187578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82081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19">
                <a:moveTo>
                  <a:pt x="0" y="0"/>
                </a:moveTo>
                <a:lnTo>
                  <a:pt x="29464" y="0"/>
                </a:lnTo>
                <a:lnTo>
                  <a:pt x="192659" y="208533"/>
                </a:lnTo>
                <a:lnTo>
                  <a:pt x="192659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5" y="350265"/>
                </a:lnTo>
                <a:lnTo>
                  <a:pt x="58928" y="131571"/>
                </a:lnTo>
                <a:lnTo>
                  <a:pt x="58928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3711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0" y="0"/>
                </a:lnTo>
                <a:lnTo>
                  <a:pt x="286130" y="54482"/>
                </a:lnTo>
                <a:lnTo>
                  <a:pt x="171323" y="54482"/>
                </a:lnTo>
                <a:lnTo>
                  <a:pt x="171323" y="345566"/>
                </a:lnTo>
                <a:lnTo>
                  <a:pt x="109981" y="345566"/>
                </a:lnTo>
                <a:lnTo>
                  <a:pt x="109981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74490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79" h="346075">
                <a:moveTo>
                  <a:pt x="0" y="0"/>
                </a:moveTo>
                <a:lnTo>
                  <a:pt x="220472" y="0"/>
                </a:lnTo>
                <a:lnTo>
                  <a:pt x="220472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1" y="187578"/>
                </a:lnTo>
                <a:lnTo>
                  <a:pt x="61341" y="291083"/>
                </a:lnTo>
                <a:lnTo>
                  <a:pt x="217932" y="291083"/>
                </a:lnTo>
                <a:lnTo>
                  <a:pt x="217932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99941" y="1006221"/>
            <a:ext cx="256540" cy="351790"/>
          </a:xfrm>
          <a:custGeom>
            <a:avLst/>
            <a:gdLst/>
            <a:ahLst/>
            <a:cxnLst/>
            <a:rect l="l" t="t" r="r" b="b"/>
            <a:pathLst>
              <a:path w="256539" h="351790">
                <a:moveTo>
                  <a:pt x="0" y="0"/>
                </a:moveTo>
                <a:lnTo>
                  <a:pt x="61340" y="0"/>
                </a:lnTo>
                <a:lnTo>
                  <a:pt x="61340" y="234187"/>
                </a:lnTo>
                <a:lnTo>
                  <a:pt x="62390" y="247451"/>
                </a:lnTo>
                <a:lnTo>
                  <a:pt x="87516" y="287174"/>
                </a:lnTo>
                <a:lnTo>
                  <a:pt x="124967" y="296925"/>
                </a:lnTo>
                <a:lnTo>
                  <a:pt x="140708" y="295856"/>
                </a:lnTo>
                <a:lnTo>
                  <a:pt x="176783" y="279907"/>
                </a:lnTo>
                <a:lnTo>
                  <a:pt x="195325" y="233044"/>
                </a:lnTo>
                <a:lnTo>
                  <a:pt x="195325" y="0"/>
                </a:lnTo>
                <a:lnTo>
                  <a:pt x="256539" y="0"/>
                </a:lnTo>
                <a:lnTo>
                  <a:pt x="256539" y="237743"/>
                </a:lnTo>
                <a:lnTo>
                  <a:pt x="254321" y="262963"/>
                </a:lnTo>
                <a:lnTo>
                  <a:pt x="236501" y="304734"/>
                </a:lnTo>
                <a:lnTo>
                  <a:pt x="201467" y="334478"/>
                </a:lnTo>
                <a:lnTo>
                  <a:pt x="153791" y="349527"/>
                </a:lnTo>
                <a:lnTo>
                  <a:pt x="125475" y="351408"/>
                </a:lnTo>
                <a:lnTo>
                  <a:pt x="97093" y="349573"/>
                </a:lnTo>
                <a:lnTo>
                  <a:pt x="50663" y="334853"/>
                </a:lnTo>
                <a:lnTo>
                  <a:pt x="18323" y="305605"/>
                </a:lnTo>
                <a:lnTo>
                  <a:pt x="2028" y="263401"/>
                </a:lnTo>
                <a:lnTo>
                  <a:pt x="0" y="23748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79318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1" y="0"/>
                </a:lnTo>
                <a:lnTo>
                  <a:pt x="220471" y="54482"/>
                </a:lnTo>
                <a:lnTo>
                  <a:pt x="61340" y="54482"/>
                </a:lnTo>
                <a:lnTo>
                  <a:pt x="61340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0" y="187578"/>
                </a:lnTo>
                <a:lnTo>
                  <a:pt x="61340" y="291083"/>
                </a:lnTo>
                <a:lnTo>
                  <a:pt x="217931" y="291083"/>
                </a:lnTo>
                <a:lnTo>
                  <a:pt x="21793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18308" y="1006221"/>
            <a:ext cx="424815" cy="350520"/>
          </a:xfrm>
          <a:custGeom>
            <a:avLst/>
            <a:gdLst/>
            <a:ahLst/>
            <a:cxnLst/>
            <a:rect l="l" t="t" r="r" b="b"/>
            <a:pathLst>
              <a:path w="424814" h="350519">
                <a:moveTo>
                  <a:pt x="0" y="0"/>
                </a:moveTo>
                <a:lnTo>
                  <a:pt x="64007" y="0"/>
                </a:lnTo>
                <a:lnTo>
                  <a:pt x="128778" y="208533"/>
                </a:lnTo>
                <a:lnTo>
                  <a:pt x="198881" y="0"/>
                </a:lnTo>
                <a:lnTo>
                  <a:pt x="225806" y="0"/>
                </a:lnTo>
                <a:lnTo>
                  <a:pt x="296037" y="208533"/>
                </a:lnTo>
                <a:lnTo>
                  <a:pt x="360680" y="0"/>
                </a:lnTo>
                <a:lnTo>
                  <a:pt x="424688" y="0"/>
                </a:lnTo>
                <a:lnTo>
                  <a:pt x="312800" y="350265"/>
                </a:lnTo>
                <a:lnTo>
                  <a:pt x="287528" y="350265"/>
                </a:lnTo>
                <a:lnTo>
                  <a:pt x="212090" y="132333"/>
                </a:lnTo>
                <a:lnTo>
                  <a:pt x="138684" y="350265"/>
                </a:lnTo>
                <a:lnTo>
                  <a:pt x="113537" y="3502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85530" y="1006222"/>
            <a:ext cx="294005" cy="346075"/>
          </a:xfrm>
          <a:custGeom>
            <a:avLst/>
            <a:gdLst/>
            <a:ahLst/>
            <a:cxnLst/>
            <a:rect l="l" t="t" r="r" b="b"/>
            <a:pathLst>
              <a:path w="294005" h="346075">
                <a:moveTo>
                  <a:pt x="0" y="0"/>
                </a:moveTo>
                <a:lnTo>
                  <a:pt x="65112" y="0"/>
                </a:lnTo>
                <a:lnTo>
                  <a:pt x="146900" y="147446"/>
                </a:lnTo>
                <a:lnTo>
                  <a:pt x="229069" y="0"/>
                </a:lnTo>
                <a:lnTo>
                  <a:pt x="293966" y="0"/>
                </a:lnTo>
                <a:lnTo>
                  <a:pt x="177888" y="203834"/>
                </a:lnTo>
                <a:lnTo>
                  <a:pt x="177888" y="345566"/>
                </a:lnTo>
                <a:lnTo>
                  <a:pt x="116547" y="345566"/>
                </a:lnTo>
                <a:lnTo>
                  <a:pt x="116547" y="20383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89023" y="1006222"/>
            <a:ext cx="259715" cy="346075"/>
          </a:xfrm>
          <a:custGeom>
            <a:avLst/>
            <a:gdLst/>
            <a:ahLst/>
            <a:cxnLst/>
            <a:rect l="l" t="t" r="r" b="b"/>
            <a:pathLst>
              <a:path w="259715" h="346075">
                <a:moveTo>
                  <a:pt x="0" y="0"/>
                </a:moveTo>
                <a:lnTo>
                  <a:pt x="61328" y="0"/>
                </a:lnTo>
                <a:lnTo>
                  <a:pt x="61328" y="135381"/>
                </a:lnTo>
                <a:lnTo>
                  <a:pt x="198856" y="135381"/>
                </a:lnTo>
                <a:lnTo>
                  <a:pt x="198856" y="0"/>
                </a:lnTo>
                <a:lnTo>
                  <a:pt x="259486" y="0"/>
                </a:lnTo>
                <a:lnTo>
                  <a:pt x="259486" y="345566"/>
                </a:lnTo>
                <a:lnTo>
                  <a:pt x="198856" y="345566"/>
                </a:lnTo>
                <a:lnTo>
                  <a:pt x="198856" y="189864"/>
                </a:lnTo>
                <a:lnTo>
                  <a:pt x="61328" y="189864"/>
                </a:lnTo>
                <a:lnTo>
                  <a:pt x="61328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28102" y="1006221"/>
            <a:ext cx="424815" cy="350520"/>
          </a:xfrm>
          <a:custGeom>
            <a:avLst/>
            <a:gdLst/>
            <a:ahLst/>
            <a:cxnLst/>
            <a:rect l="l" t="t" r="r" b="b"/>
            <a:pathLst>
              <a:path w="424815" h="350519">
                <a:moveTo>
                  <a:pt x="0" y="0"/>
                </a:moveTo>
                <a:lnTo>
                  <a:pt x="63919" y="0"/>
                </a:lnTo>
                <a:lnTo>
                  <a:pt x="128790" y="208533"/>
                </a:lnTo>
                <a:lnTo>
                  <a:pt x="198856" y="0"/>
                </a:lnTo>
                <a:lnTo>
                  <a:pt x="225742" y="0"/>
                </a:lnTo>
                <a:lnTo>
                  <a:pt x="296049" y="208533"/>
                </a:lnTo>
                <a:lnTo>
                  <a:pt x="360680" y="0"/>
                </a:lnTo>
                <a:lnTo>
                  <a:pt x="424599" y="0"/>
                </a:lnTo>
                <a:lnTo>
                  <a:pt x="312788" y="350265"/>
                </a:lnTo>
                <a:lnTo>
                  <a:pt x="287553" y="350265"/>
                </a:lnTo>
                <a:lnTo>
                  <a:pt x="212064" y="132333"/>
                </a:lnTo>
                <a:lnTo>
                  <a:pt x="138709" y="350265"/>
                </a:lnTo>
                <a:lnTo>
                  <a:pt x="113461" y="3502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3849" y="1002664"/>
            <a:ext cx="617855" cy="354330"/>
          </a:xfrm>
          <a:custGeom>
            <a:avLst/>
            <a:gdLst/>
            <a:ahLst/>
            <a:cxnLst/>
            <a:rect l="l" t="t" r="r" b="b"/>
            <a:pathLst>
              <a:path w="617854" h="354330">
                <a:moveTo>
                  <a:pt x="95758" y="0"/>
                </a:moveTo>
                <a:lnTo>
                  <a:pt x="153338" y="6359"/>
                </a:lnTo>
                <a:lnTo>
                  <a:pt x="194452" y="25447"/>
                </a:lnTo>
                <a:lnTo>
                  <a:pt x="219112" y="57275"/>
                </a:lnTo>
                <a:lnTo>
                  <a:pt x="227329" y="101854"/>
                </a:lnTo>
                <a:lnTo>
                  <a:pt x="226188" y="116855"/>
                </a:lnTo>
                <a:lnTo>
                  <a:pt x="209168" y="157861"/>
                </a:lnTo>
                <a:lnTo>
                  <a:pt x="176664" y="187328"/>
                </a:lnTo>
                <a:lnTo>
                  <a:pt x="163449" y="193421"/>
                </a:lnTo>
                <a:lnTo>
                  <a:pt x="265175" y="348488"/>
                </a:lnTo>
                <a:lnTo>
                  <a:pt x="334517" y="3556"/>
                </a:lnTo>
                <a:lnTo>
                  <a:pt x="367029" y="3556"/>
                </a:lnTo>
                <a:lnTo>
                  <a:pt x="441833" y="236347"/>
                </a:lnTo>
                <a:lnTo>
                  <a:pt x="514985" y="3556"/>
                </a:lnTo>
                <a:lnTo>
                  <a:pt x="547242" y="3556"/>
                </a:lnTo>
                <a:lnTo>
                  <a:pt x="617854" y="349376"/>
                </a:lnTo>
                <a:lnTo>
                  <a:pt x="558418" y="349376"/>
                </a:lnTo>
                <a:lnTo>
                  <a:pt x="522477" y="162940"/>
                </a:lnTo>
                <a:lnTo>
                  <a:pt x="453009" y="353822"/>
                </a:lnTo>
                <a:lnTo>
                  <a:pt x="431038" y="353822"/>
                </a:lnTo>
                <a:lnTo>
                  <a:pt x="361441" y="162940"/>
                </a:lnTo>
                <a:lnTo>
                  <a:pt x="324103" y="349376"/>
                </a:lnTo>
                <a:lnTo>
                  <a:pt x="264922" y="349376"/>
                </a:lnTo>
                <a:lnTo>
                  <a:pt x="265049" y="349123"/>
                </a:lnTo>
                <a:lnTo>
                  <a:pt x="194817" y="349123"/>
                </a:lnTo>
                <a:lnTo>
                  <a:pt x="102615" y="206375"/>
                </a:lnTo>
                <a:lnTo>
                  <a:pt x="94952" y="206206"/>
                </a:lnTo>
                <a:lnTo>
                  <a:pt x="85883" y="205882"/>
                </a:lnTo>
                <a:lnTo>
                  <a:pt x="75434" y="205392"/>
                </a:lnTo>
                <a:lnTo>
                  <a:pt x="63626" y="204724"/>
                </a:lnTo>
                <a:lnTo>
                  <a:pt x="63626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09" y="3438"/>
                </a:lnTo>
                <a:lnTo>
                  <a:pt x="12509" y="3095"/>
                </a:lnTo>
                <a:lnTo>
                  <a:pt x="24324" y="2538"/>
                </a:lnTo>
                <a:lnTo>
                  <a:pt x="39877" y="1777"/>
                </a:lnTo>
                <a:lnTo>
                  <a:pt x="56360" y="1017"/>
                </a:lnTo>
                <a:lnTo>
                  <a:pt x="71151" y="460"/>
                </a:lnTo>
                <a:lnTo>
                  <a:pt x="84276" y="117"/>
                </a:lnTo>
                <a:lnTo>
                  <a:pt x="957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94879" y="1001522"/>
            <a:ext cx="304165" cy="350520"/>
          </a:xfrm>
          <a:custGeom>
            <a:avLst/>
            <a:gdLst/>
            <a:ahLst/>
            <a:cxnLst/>
            <a:rect l="l" t="t" r="r" b="b"/>
            <a:pathLst>
              <a:path w="304165" h="350519">
                <a:moveTo>
                  <a:pt x="137795" y="0"/>
                </a:moveTo>
                <a:lnTo>
                  <a:pt x="164719" y="0"/>
                </a:lnTo>
                <a:lnTo>
                  <a:pt x="303656" y="350265"/>
                </a:lnTo>
                <a:lnTo>
                  <a:pt x="235966" y="350265"/>
                </a:lnTo>
                <a:lnTo>
                  <a:pt x="210693" y="280162"/>
                </a:lnTo>
                <a:lnTo>
                  <a:pt x="92329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795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80101" y="1001522"/>
            <a:ext cx="565150" cy="350520"/>
          </a:xfrm>
          <a:custGeom>
            <a:avLst/>
            <a:gdLst/>
            <a:ahLst/>
            <a:cxnLst/>
            <a:rect l="l" t="t" r="r" b="b"/>
            <a:pathLst>
              <a:path w="565150" h="350519">
                <a:moveTo>
                  <a:pt x="399161" y="0"/>
                </a:moveTo>
                <a:lnTo>
                  <a:pt x="426085" y="0"/>
                </a:lnTo>
                <a:lnTo>
                  <a:pt x="565023" y="350265"/>
                </a:lnTo>
                <a:lnTo>
                  <a:pt x="497332" y="350265"/>
                </a:lnTo>
                <a:lnTo>
                  <a:pt x="472059" y="280162"/>
                </a:lnTo>
                <a:lnTo>
                  <a:pt x="353695" y="280162"/>
                </a:lnTo>
                <a:lnTo>
                  <a:pt x="329564" y="350265"/>
                </a:lnTo>
                <a:lnTo>
                  <a:pt x="265557" y="350265"/>
                </a:lnTo>
                <a:lnTo>
                  <a:pt x="261365" y="350265"/>
                </a:lnTo>
                <a:lnTo>
                  <a:pt x="194818" y="350265"/>
                </a:lnTo>
                <a:lnTo>
                  <a:pt x="102615" y="207517"/>
                </a:lnTo>
                <a:lnTo>
                  <a:pt x="94952" y="207349"/>
                </a:lnTo>
                <a:lnTo>
                  <a:pt x="85883" y="207025"/>
                </a:lnTo>
                <a:lnTo>
                  <a:pt x="75434" y="206535"/>
                </a:lnTo>
                <a:lnTo>
                  <a:pt x="63626" y="205866"/>
                </a:lnTo>
                <a:lnTo>
                  <a:pt x="63626" y="350265"/>
                </a:lnTo>
                <a:lnTo>
                  <a:pt x="0" y="350265"/>
                </a:lnTo>
                <a:lnTo>
                  <a:pt x="0" y="4699"/>
                </a:lnTo>
                <a:lnTo>
                  <a:pt x="4409" y="4581"/>
                </a:lnTo>
                <a:lnTo>
                  <a:pt x="12509" y="4238"/>
                </a:lnTo>
                <a:lnTo>
                  <a:pt x="24324" y="3681"/>
                </a:lnTo>
                <a:lnTo>
                  <a:pt x="39877" y="2920"/>
                </a:lnTo>
                <a:lnTo>
                  <a:pt x="56360" y="2160"/>
                </a:lnTo>
                <a:lnTo>
                  <a:pt x="71151" y="1603"/>
                </a:lnTo>
                <a:lnTo>
                  <a:pt x="84276" y="1260"/>
                </a:lnTo>
                <a:lnTo>
                  <a:pt x="95758" y="1142"/>
                </a:lnTo>
                <a:lnTo>
                  <a:pt x="153338" y="7502"/>
                </a:lnTo>
                <a:lnTo>
                  <a:pt x="194452" y="26590"/>
                </a:lnTo>
                <a:lnTo>
                  <a:pt x="219112" y="58418"/>
                </a:lnTo>
                <a:lnTo>
                  <a:pt x="227329" y="102997"/>
                </a:lnTo>
                <a:lnTo>
                  <a:pt x="226188" y="117998"/>
                </a:lnTo>
                <a:lnTo>
                  <a:pt x="209169" y="159003"/>
                </a:lnTo>
                <a:lnTo>
                  <a:pt x="176664" y="188471"/>
                </a:lnTo>
                <a:lnTo>
                  <a:pt x="163449" y="194563"/>
                </a:lnTo>
                <a:lnTo>
                  <a:pt x="263016" y="346328"/>
                </a:lnTo>
                <a:lnTo>
                  <a:pt x="39916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88659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10" y="0"/>
                </a:moveTo>
                <a:lnTo>
                  <a:pt x="133342" y="1404"/>
                </a:lnTo>
                <a:lnTo>
                  <a:pt x="157321" y="5619"/>
                </a:lnTo>
                <a:lnTo>
                  <a:pt x="177347" y="12644"/>
                </a:lnTo>
                <a:lnTo>
                  <a:pt x="193420" y="22478"/>
                </a:lnTo>
                <a:lnTo>
                  <a:pt x="174751" y="75311"/>
                </a:lnTo>
                <a:lnTo>
                  <a:pt x="158345" y="65216"/>
                </a:lnTo>
                <a:lnTo>
                  <a:pt x="141509" y="57991"/>
                </a:lnTo>
                <a:lnTo>
                  <a:pt x="124245" y="53647"/>
                </a:lnTo>
                <a:lnTo>
                  <a:pt x="106552" y="52197"/>
                </a:lnTo>
                <a:lnTo>
                  <a:pt x="96555" y="52889"/>
                </a:lnTo>
                <a:lnTo>
                  <a:pt x="64912" y="76263"/>
                </a:lnTo>
                <a:lnTo>
                  <a:pt x="61975" y="92583"/>
                </a:lnTo>
                <a:lnTo>
                  <a:pt x="66093" y="107584"/>
                </a:lnTo>
                <a:lnTo>
                  <a:pt x="78438" y="122872"/>
                </a:lnTo>
                <a:lnTo>
                  <a:pt x="98998" y="138445"/>
                </a:lnTo>
                <a:lnTo>
                  <a:pt x="127762" y="154305"/>
                </a:lnTo>
                <a:lnTo>
                  <a:pt x="143902" y="162615"/>
                </a:lnTo>
                <a:lnTo>
                  <a:pt x="157638" y="170592"/>
                </a:lnTo>
                <a:lnTo>
                  <a:pt x="191341" y="201041"/>
                </a:lnTo>
                <a:lnTo>
                  <a:pt x="207168" y="238934"/>
                </a:lnTo>
                <a:lnTo>
                  <a:pt x="209168" y="261238"/>
                </a:lnTo>
                <a:lnTo>
                  <a:pt x="207097" y="281267"/>
                </a:lnTo>
                <a:lnTo>
                  <a:pt x="190523" y="315799"/>
                </a:lnTo>
                <a:lnTo>
                  <a:pt x="158043" y="342161"/>
                </a:lnTo>
                <a:lnTo>
                  <a:pt x="113657" y="355687"/>
                </a:lnTo>
                <a:lnTo>
                  <a:pt x="87249" y="357377"/>
                </a:lnTo>
                <a:lnTo>
                  <a:pt x="63650" y="355828"/>
                </a:lnTo>
                <a:lnTo>
                  <a:pt x="41243" y="351170"/>
                </a:lnTo>
                <a:lnTo>
                  <a:pt x="20026" y="343394"/>
                </a:lnTo>
                <a:lnTo>
                  <a:pt x="0" y="332486"/>
                </a:lnTo>
                <a:lnTo>
                  <a:pt x="22605" y="277495"/>
                </a:lnTo>
                <a:lnTo>
                  <a:pt x="40707" y="288643"/>
                </a:lnTo>
                <a:lnTo>
                  <a:pt x="58642" y="296576"/>
                </a:lnTo>
                <a:lnTo>
                  <a:pt x="76434" y="301319"/>
                </a:lnTo>
                <a:lnTo>
                  <a:pt x="94106" y="302895"/>
                </a:lnTo>
                <a:lnTo>
                  <a:pt x="117703" y="300537"/>
                </a:lnTo>
                <a:lnTo>
                  <a:pt x="134572" y="293465"/>
                </a:lnTo>
                <a:lnTo>
                  <a:pt x="144702" y="281678"/>
                </a:lnTo>
                <a:lnTo>
                  <a:pt x="148081" y="265175"/>
                </a:lnTo>
                <a:lnTo>
                  <a:pt x="147294" y="256434"/>
                </a:lnTo>
                <a:lnTo>
                  <a:pt x="127309" y="223206"/>
                </a:lnTo>
                <a:lnTo>
                  <a:pt x="82803" y="195452"/>
                </a:lnTo>
                <a:lnTo>
                  <a:pt x="64591" y="185975"/>
                </a:lnTo>
                <a:lnTo>
                  <a:pt x="49593" y="177355"/>
                </a:lnTo>
                <a:lnTo>
                  <a:pt x="17113" y="148637"/>
                </a:lnTo>
                <a:lnTo>
                  <a:pt x="1109" y="103489"/>
                </a:lnTo>
                <a:lnTo>
                  <a:pt x="635" y="92963"/>
                </a:lnTo>
                <a:lnTo>
                  <a:pt x="2468" y="73796"/>
                </a:lnTo>
                <a:lnTo>
                  <a:pt x="29971" y="26415"/>
                </a:lnTo>
                <a:lnTo>
                  <a:pt x="63547" y="6635"/>
                </a:lnTo>
                <a:lnTo>
                  <a:pt x="83425" y="1662"/>
                </a:lnTo>
                <a:lnTo>
                  <a:pt x="10541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11091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09" y="0"/>
                </a:moveTo>
                <a:lnTo>
                  <a:pt x="133342" y="1404"/>
                </a:lnTo>
                <a:lnTo>
                  <a:pt x="157321" y="5619"/>
                </a:lnTo>
                <a:lnTo>
                  <a:pt x="177347" y="12644"/>
                </a:lnTo>
                <a:lnTo>
                  <a:pt x="193420" y="22478"/>
                </a:lnTo>
                <a:lnTo>
                  <a:pt x="174751" y="75311"/>
                </a:lnTo>
                <a:lnTo>
                  <a:pt x="158345" y="65216"/>
                </a:lnTo>
                <a:lnTo>
                  <a:pt x="141509" y="57991"/>
                </a:lnTo>
                <a:lnTo>
                  <a:pt x="124245" y="53647"/>
                </a:lnTo>
                <a:lnTo>
                  <a:pt x="106552" y="52197"/>
                </a:lnTo>
                <a:lnTo>
                  <a:pt x="96555" y="52889"/>
                </a:lnTo>
                <a:lnTo>
                  <a:pt x="64912" y="76263"/>
                </a:lnTo>
                <a:lnTo>
                  <a:pt x="61975" y="92583"/>
                </a:lnTo>
                <a:lnTo>
                  <a:pt x="66093" y="107584"/>
                </a:lnTo>
                <a:lnTo>
                  <a:pt x="78438" y="122872"/>
                </a:lnTo>
                <a:lnTo>
                  <a:pt x="98998" y="138445"/>
                </a:lnTo>
                <a:lnTo>
                  <a:pt x="127761" y="154305"/>
                </a:lnTo>
                <a:lnTo>
                  <a:pt x="143902" y="162615"/>
                </a:lnTo>
                <a:lnTo>
                  <a:pt x="157638" y="170592"/>
                </a:lnTo>
                <a:lnTo>
                  <a:pt x="191341" y="201041"/>
                </a:lnTo>
                <a:lnTo>
                  <a:pt x="207168" y="238934"/>
                </a:lnTo>
                <a:lnTo>
                  <a:pt x="209169" y="261238"/>
                </a:lnTo>
                <a:lnTo>
                  <a:pt x="207097" y="281267"/>
                </a:lnTo>
                <a:lnTo>
                  <a:pt x="190523" y="315799"/>
                </a:lnTo>
                <a:lnTo>
                  <a:pt x="158043" y="342161"/>
                </a:lnTo>
                <a:lnTo>
                  <a:pt x="113657" y="355687"/>
                </a:lnTo>
                <a:lnTo>
                  <a:pt x="87248" y="357377"/>
                </a:lnTo>
                <a:lnTo>
                  <a:pt x="63650" y="355828"/>
                </a:lnTo>
                <a:lnTo>
                  <a:pt x="41243" y="351170"/>
                </a:lnTo>
                <a:lnTo>
                  <a:pt x="20026" y="343394"/>
                </a:lnTo>
                <a:lnTo>
                  <a:pt x="0" y="332486"/>
                </a:lnTo>
                <a:lnTo>
                  <a:pt x="22606" y="277495"/>
                </a:lnTo>
                <a:lnTo>
                  <a:pt x="40707" y="288643"/>
                </a:lnTo>
                <a:lnTo>
                  <a:pt x="58642" y="296576"/>
                </a:lnTo>
                <a:lnTo>
                  <a:pt x="76434" y="301319"/>
                </a:lnTo>
                <a:lnTo>
                  <a:pt x="94106" y="302895"/>
                </a:lnTo>
                <a:lnTo>
                  <a:pt x="117703" y="300537"/>
                </a:lnTo>
                <a:lnTo>
                  <a:pt x="134572" y="293465"/>
                </a:lnTo>
                <a:lnTo>
                  <a:pt x="144702" y="281678"/>
                </a:lnTo>
                <a:lnTo>
                  <a:pt x="148081" y="265175"/>
                </a:lnTo>
                <a:lnTo>
                  <a:pt x="147294" y="256434"/>
                </a:lnTo>
                <a:lnTo>
                  <a:pt x="127309" y="223206"/>
                </a:lnTo>
                <a:lnTo>
                  <a:pt x="82803" y="195452"/>
                </a:lnTo>
                <a:lnTo>
                  <a:pt x="64591" y="185975"/>
                </a:lnTo>
                <a:lnTo>
                  <a:pt x="49593" y="177355"/>
                </a:lnTo>
                <a:lnTo>
                  <a:pt x="17113" y="148637"/>
                </a:lnTo>
                <a:lnTo>
                  <a:pt x="1109" y="103489"/>
                </a:lnTo>
                <a:lnTo>
                  <a:pt x="634" y="92963"/>
                </a:lnTo>
                <a:lnTo>
                  <a:pt x="2468" y="73796"/>
                </a:lnTo>
                <a:lnTo>
                  <a:pt x="29971" y="26415"/>
                </a:lnTo>
                <a:lnTo>
                  <a:pt x="63547" y="6635"/>
                </a:lnTo>
                <a:lnTo>
                  <a:pt x="83425" y="1662"/>
                </a:lnTo>
                <a:lnTo>
                  <a:pt x="10540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03031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59" h="357505">
                <a:moveTo>
                  <a:pt x="148590" y="0"/>
                </a:moveTo>
                <a:lnTo>
                  <a:pt x="214312" y="11541"/>
                </a:lnTo>
                <a:lnTo>
                  <a:pt x="262509" y="46227"/>
                </a:lnTo>
                <a:lnTo>
                  <a:pt x="292052" y="101726"/>
                </a:lnTo>
                <a:lnTo>
                  <a:pt x="301878" y="175895"/>
                </a:lnTo>
                <a:lnTo>
                  <a:pt x="299307" y="215542"/>
                </a:lnTo>
                <a:lnTo>
                  <a:pt x="278733" y="281836"/>
                </a:lnTo>
                <a:lnTo>
                  <a:pt x="237992" y="329965"/>
                </a:lnTo>
                <a:lnTo>
                  <a:pt x="179560" y="354453"/>
                </a:lnTo>
                <a:lnTo>
                  <a:pt x="143891" y="357504"/>
                </a:lnTo>
                <a:lnTo>
                  <a:pt x="111075" y="354478"/>
                </a:lnTo>
                <a:lnTo>
                  <a:pt x="57683" y="330233"/>
                </a:lnTo>
                <a:lnTo>
                  <a:pt x="20841" y="282461"/>
                </a:lnTo>
                <a:lnTo>
                  <a:pt x="2311" y="215925"/>
                </a:lnTo>
                <a:lnTo>
                  <a:pt x="0" y="175895"/>
                </a:lnTo>
                <a:lnTo>
                  <a:pt x="2524" y="140440"/>
                </a:lnTo>
                <a:lnTo>
                  <a:pt x="22717" y="78007"/>
                </a:lnTo>
                <a:lnTo>
                  <a:pt x="62347" y="28717"/>
                </a:lnTo>
                <a:lnTo>
                  <a:pt x="116413" y="3190"/>
                </a:lnTo>
                <a:lnTo>
                  <a:pt x="14859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17486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312" y="11541"/>
                </a:lnTo>
                <a:lnTo>
                  <a:pt x="262509" y="46227"/>
                </a:lnTo>
                <a:lnTo>
                  <a:pt x="292052" y="101726"/>
                </a:lnTo>
                <a:lnTo>
                  <a:pt x="301878" y="175895"/>
                </a:lnTo>
                <a:lnTo>
                  <a:pt x="299307" y="215542"/>
                </a:lnTo>
                <a:lnTo>
                  <a:pt x="278733" y="281836"/>
                </a:lnTo>
                <a:lnTo>
                  <a:pt x="237992" y="329965"/>
                </a:lnTo>
                <a:lnTo>
                  <a:pt x="179560" y="354453"/>
                </a:lnTo>
                <a:lnTo>
                  <a:pt x="143890" y="357504"/>
                </a:lnTo>
                <a:lnTo>
                  <a:pt x="111075" y="354478"/>
                </a:lnTo>
                <a:lnTo>
                  <a:pt x="57683" y="330233"/>
                </a:lnTo>
                <a:lnTo>
                  <a:pt x="20841" y="282461"/>
                </a:lnTo>
                <a:lnTo>
                  <a:pt x="2311" y="215925"/>
                </a:lnTo>
                <a:lnTo>
                  <a:pt x="0" y="175895"/>
                </a:lnTo>
                <a:lnTo>
                  <a:pt x="2524" y="140440"/>
                </a:lnTo>
                <a:lnTo>
                  <a:pt x="22717" y="78007"/>
                </a:lnTo>
                <a:lnTo>
                  <a:pt x="62347" y="28717"/>
                </a:lnTo>
                <a:lnTo>
                  <a:pt x="116413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81200" y="1609344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059940" y="1151342"/>
            <a:ext cx="3602990" cy="235897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71495" algn="l"/>
              </a:tabLst>
            </a:pPr>
            <a:r>
              <a:rPr sz="2050" spc="370" dirty="0">
                <a:solidFill>
                  <a:srgbClr val="B03E9A"/>
                </a:solidFill>
                <a:latin typeface="Arial"/>
                <a:cs typeface="Arial"/>
              </a:rPr>
              <a:t></a:t>
            </a:r>
            <a:r>
              <a:rPr sz="2050" spc="-229" dirty="0">
                <a:solidFill>
                  <a:srgbClr val="B03E9A"/>
                </a:solidFill>
                <a:latin typeface="Arial"/>
                <a:cs typeface="Arial"/>
              </a:rPr>
              <a:t> </a:t>
            </a:r>
            <a:r>
              <a:rPr spc="-320" dirty="0"/>
              <a:t>T</a:t>
            </a:r>
            <a:r>
              <a:rPr spc="-5" dirty="0"/>
              <a:t>ra</a:t>
            </a:r>
            <a:r>
              <a:rPr dirty="0"/>
              <a:t>n</a:t>
            </a:r>
            <a:r>
              <a:rPr spc="-5" dirty="0"/>
              <a:t>sfor</a:t>
            </a:r>
            <a:r>
              <a:rPr spc="5" dirty="0"/>
              <a:t>m</a:t>
            </a:r>
            <a:r>
              <a:rPr spc="-10" dirty="0"/>
              <a:t>atio</a:t>
            </a:r>
            <a:r>
              <a:rPr spc="-5" dirty="0"/>
              <a:t>n</a:t>
            </a:r>
            <a:r>
              <a:rPr dirty="0"/>
              <a:t>	</a:t>
            </a:r>
            <a:r>
              <a:rPr spc="-10" dirty="0"/>
              <a:t>are</a:t>
            </a:r>
            <a:endParaRPr sz="20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21451" y="2104770"/>
            <a:ext cx="1471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128395" algn="l"/>
              </a:tabLst>
            </a:pPr>
            <a:r>
              <a:rPr sz="2800" spc="-5" dirty="0">
                <a:latin typeface="Trebuchet MS"/>
                <a:cs typeface="Trebuchet MS"/>
              </a:rPr>
              <a:t>used	</a:t>
            </a:r>
            <a:r>
              <a:rPr sz="2800" spc="-10" dirty="0">
                <a:latin typeface="Trebuchet MS"/>
                <a:cs typeface="Trebuchet MS"/>
              </a:rPr>
              <a:t>to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52029" y="2104770"/>
            <a:ext cx="1288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latin typeface="Trebuchet MS"/>
                <a:cs typeface="Trebuchet MS"/>
              </a:rPr>
              <a:t>position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34259" y="2531491"/>
            <a:ext cx="6805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416050" algn="l"/>
                <a:tab pos="1777364" algn="l"/>
                <a:tab pos="2339975" algn="l"/>
                <a:tab pos="3487420" algn="l"/>
                <a:tab pos="4748530" algn="l"/>
                <a:tab pos="5109210" algn="l"/>
                <a:tab pos="5670550" algn="l"/>
              </a:tabLst>
            </a:pPr>
            <a:r>
              <a:rPr sz="2800" dirty="0">
                <a:latin typeface="Trebuchet MS"/>
                <a:cs typeface="Trebuchet MS"/>
              </a:rPr>
              <a:t>objects	</a:t>
            </a:r>
            <a:r>
              <a:rPr sz="2800" spc="-5" dirty="0">
                <a:latin typeface="Trebuchet MS"/>
                <a:cs typeface="Trebuchet MS"/>
              </a:rPr>
              <a:t>,	to	shape	object	,	to	</a:t>
            </a:r>
            <a:r>
              <a:rPr sz="2800" spc="-10" dirty="0">
                <a:latin typeface="Trebuchet MS"/>
                <a:cs typeface="Trebuchet MS"/>
              </a:rPr>
              <a:t>change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00340" y="2957906"/>
            <a:ext cx="18402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177925" algn="l"/>
              </a:tabLst>
            </a:pPr>
            <a:r>
              <a:rPr sz="2800" spc="-10" dirty="0">
                <a:latin typeface="Trebuchet MS"/>
                <a:cs typeface="Trebuchet MS"/>
              </a:rPr>
              <a:t>eve</a:t>
            </a:r>
            <a:r>
              <a:rPr sz="2800" spc="-5" dirty="0">
                <a:latin typeface="Trebuchet MS"/>
                <a:cs typeface="Trebuchet MS"/>
              </a:rPr>
              <a:t>n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-10" dirty="0">
                <a:latin typeface="Trebuchet MS"/>
                <a:cs typeface="Trebuchet MS"/>
              </a:rPr>
              <a:t>how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34259" y="2957906"/>
            <a:ext cx="45808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  <a:tabLst>
                <a:tab pos="1631314" algn="l"/>
                <a:tab pos="3446779" algn="l"/>
                <a:tab pos="3989070" algn="l"/>
              </a:tabLst>
            </a:pPr>
            <a:r>
              <a:rPr sz="2800" spc="-5" dirty="0">
                <a:latin typeface="Trebuchet MS"/>
                <a:cs typeface="Trebuchet MS"/>
              </a:rPr>
              <a:t>v</a:t>
            </a:r>
            <a:r>
              <a:rPr sz="2800" spc="-15" dirty="0">
                <a:latin typeface="Trebuchet MS"/>
                <a:cs typeface="Trebuchet MS"/>
              </a:rPr>
              <a:t>i</a:t>
            </a:r>
            <a:r>
              <a:rPr sz="2800" spc="5" dirty="0">
                <a:latin typeface="Trebuchet MS"/>
                <a:cs typeface="Trebuchet MS"/>
              </a:rPr>
              <a:t>e</a:t>
            </a:r>
            <a:r>
              <a:rPr sz="2800" spc="-10" dirty="0">
                <a:latin typeface="Trebuchet MS"/>
                <a:cs typeface="Trebuchet MS"/>
              </a:rPr>
              <a:t>win</a:t>
            </a:r>
            <a:r>
              <a:rPr sz="2800" spc="-5" dirty="0">
                <a:latin typeface="Trebuchet MS"/>
                <a:cs typeface="Trebuchet MS"/>
              </a:rPr>
              <a:t>g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-10" dirty="0">
                <a:latin typeface="Trebuchet MS"/>
                <a:cs typeface="Trebuchet MS"/>
              </a:rPr>
              <a:t>pos</a:t>
            </a:r>
            <a:r>
              <a:rPr sz="2800" dirty="0">
                <a:latin typeface="Trebuchet MS"/>
                <a:cs typeface="Trebuchet MS"/>
              </a:rPr>
              <a:t>i</a:t>
            </a:r>
            <a:r>
              <a:rPr sz="2800" spc="-10" dirty="0">
                <a:latin typeface="Trebuchet MS"/>
                <a:cs typeface="Trebuchet MS"/>
              </a:rPr>
              <a:t>t</a:t>
            </a:r>
            <a:r>
              <a:rPr sz="2800" spc="-15" dirty="0">
                <a:latin typeface="Trebuchet MS"/>
                <a:cs typeface="Trebuchet MS"/>
              </a:rPr>
              <a:t>i</a:t>
            </a:r>
            <a:r>
              <a:rPr sz="2800" dirty="0">
                <a:latin typeface="Trebuchet MS"/>
                <a:cs typeface="Trebuchet MS"/>
              </a:rPr>
              <a:t>o</a:t>
            </a:r>
            <a:r>
              <a:rPr sz="2800" spc="-10" dirty="0">
                <a:latin typeface="Trebuchet MS"/>
                <a:cs typeface="Trebuchet MS"/>
              </a:rPr>
              <a:t>n</a:t>
            </a:r>
            <a:r>
              <a:rPr sz="2800" spc="-5" dirty="0">
                <a:latin typeface="Trebuchet MS"/>
                <a:cs typeface="Trebuchet MS"/>
              </a:rPr>
              <a:t>s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-5" dirty="0">
                <a:latin typeface="Trebuchet MS"/>
                <a:cs typeface="Trebuchet MS"/>
              </a:rPr>
              <a:t>,</a:t>
            </a:r>
            <a:r>
              <a:rPr sz="2800" dirty="0">
                <a:latin typeface="Trebuchet MS"/>
                <a:cs typeface="Trebuchet MS"/>
              </a:rPr>
              <a:t>	</a:t>
            </a:r>
            <a:r>
              <a:rPr sz="2800" spc="-10" dirty="0">
                <a:latin typeface="Trebuchet MS"/>
                <a:cs typeface="Trebuchet MS"/>
              </a:rPr>
              <a:t>and  </a:t>
            </a:r>
            <a:r>
              <a:rPr sz="2800" spc="-5" dirty="0">
                <a:latin typeface="Trebuchet MS"/>
                <a:cs typeface="Trebuchet MS"/>
              </a:rPr>
              <a:t>something </a:t>
            </a:r>
            <a:r>
              <a:rPr sz="2800" spc="-10" dirty="0">
                <a:latin typeface="Trebuchet MS"/>
                <a:cs typeface="Trebuchet MS"/>
              </a:rPr>
              <a:t>is</a:t>
            </a:r>
            <a:r>
              <a:rPr sz="2800" spc="5" dirty="0">
                <a:latin typeface="Trebuchet MS"/>
                <a:cs typeface="Trebuchet MS"/>
              </a:rPr>
              <a:t> </a:t>
            </a:r>
            <a:r>
              <a:rPr sz="2800" spc="-5" dirty="0">
                <a:latin typeface="Trebuchet MS"/>
                <a:cs typeface="Trebuchet MS"/>
              </a:rPr>
              <a:t>viewed.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59941" y="4284573"/>
            <a:ext cx="6546215" cy="14439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 indent="-274320">
              <a:spcBef>
                <a:spcPts val="70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In </a:t>
            </a:r>
            <a:r>
              <a:rPr sz="2600" dirty="0">
                <a:latin typeface="Trebuchet MS"/>
                <a:cs typeface="Trebuchet MS"/>
              </a:rPr>
              <a:t>simple </a:t>
            </a:r>
            <a:r>
              <a:rPr sz="2600" spc="-5" dirty="0">
                <a:latin typeface="Trebuchet MS"/>
                <a:cs typeface="Trebuchet MS"/>
              </a:rPr>
              <a:t>words </a:t>
            </a:r>
            <a:r>
              <a:rPr sz="2600" dirty="0">
                <a:latin typeface="Trebuchet MS"/>
                <a:cs typeface="Trebuchet MS"/>
              </a:rPr>
              <a:t>transformation </a:t>
            </a:r>
            <a:r>
              <a:rPr sz="2600" spc="-5" dirty="0">
                <a:latin typeface="Trebuchet MS"/>
                <a:cs typeface="Trebuchet MS"/>
              </a:rPr>
              <a:t>is used</a:t>
            </a:r>
            <a:r>
              <a:rPr sz="2600" spc="-45" dirty="0">
                <a:latin typeface="Trebuchet MS"/>
                <a:cs typeface="Trebuchet MS"/>
              </a:rPr>
              <a:t> </a:t>
            </a:r>
            <a:r>
              <a:rPr sz="2600" spc="-430" dirty="0">
                <a:latin typeface="Trebuchet MS"/>
                <a:cs typeface="Trebuchet MS"/>
              </a:rPr>
              <a:t>for</a:t>
            </a:r>
            <a:endParaRPr sz="2600" dirty="0">
              <a:latin typeface="Trebuchet MS"/>
              <a:cs typeface="Trebuchet MS"/>
            </a:endParaRPr>
          </a:p>
          <a:p>
            <a:pPr marL="287020" indent="-274320">
              <a:spcBef>
                <a:spcPts val="605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1)</a:t>
            </a:r>
            <a:r>
              <a:rPr sz="2600" spc="-2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Modeling</a:t>
            </a:r>
            <a:endParaRPr sz="2600" dirty="0">
              <a:latin typeface="Trebuchet MS"/>
              <a:cs typeface="Trebuchet MS"/>
            </a:endParaRPr>
          </a:p>
          <a:p>
            <a:pPr marL="287020" indent="-274320">
              <a:spcBef>
                <a:spcPts val="60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2)</a:t>
            </a:r>
            <a:r>
              <a:rPr sz="2600" spc="-2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viewing</a:t>
            </a:r>
            <a:endParaRPr sz="2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5709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852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3466" y="806831"/>
            <a:ext cx="6749605" cy="507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12889" y="958850"/>
            <a:ext cx="118110" cy="181610"/>
          </a:xfrm>
          <a:custGeom>
            <a:avLst/>
            <a:gdLst/>
            <a:ahLst/>
            <a:cxnLst/>
            <a:rect l="l" t="t" r="r" b="b"/>
            <a:pathLst>
              <a:path w="118110" h="181609">
                <a:moveTo>
                  <a:pt x="58927" y="0"/>
                </a:moveTo>
                <a:lnTo>
                  <a:pt x="0" y="181101"/>
                </a:lnTo>
                <a:lnTo>
                  <a:pt x="117856" y="181101"/>
                </a:lnTo>
                <a:lnTo>
                  <a:pt x="5892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58792" y="958850"/>
            <a:ext cx="118110" cy="181610"/>
          </a:xfrm>
          <a:custGeom>
            <a:avLst/>
            <a:gdLst/>
            <a:ahLst/>
            <a:cxnLst/>
            <a:rect l="l" t="t" r="r" b="b"/>
            <a:pathLst>
              <a:path w="118110" h="181609">
                <a:moveTo>
                  <a:pt x="58927" y="0"/>
                </a:moveTo>
                <a:lnTo>
                  <a:pt x="0" y="181101"/>
                </a:lnTo>
                <a:lnTo>
                  <a:pt x="117856" y="181101"/>
                </a:lnTo>
                <a:lnTo>
                  <a:pt x="5892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6555" y="889509"/>
            <a:ext cx="186690" cy="339725"/>
          </a:xfrm>
          <a:custGeom>
            <a:avLst/>
            <a:gdLst/>
            <a:ahLst/>
            <a:cxnLst/>
            <a:rect l="l" t="t" r="r" b="b"/>
            <a:pathLst>
              <a:path w="186690" h="339725">
                <a:moveTo>
                  <a:pt x="39839" y="0"/>
                </a:moveTo>
                <a:lnTo>
                  <a:pt x="32077" y="142"/>
                </a:lnTo>
                <a:lnTo>
                  <a:pt x="22848" y="571"/>
                </a:lnTo>
                <a:lnTo>
                  <a:pt x="12156" y="1285"/>
                </a:lnTo>
                <a:lnTo>
                  <a:pt x="0" y="2286"/>
                </a:lnTo>
                <a:lnTo>
                  <a:pt x="0" y="337184"/>
                </a:lnTo>
                <a:lnTo>
                  <a:pt x="10753" y="338091"/>
                </a:lnTo>
                <a:lnTo>
                  <a:pt x="21926" y="338724"/>
                </a:lnTo>
                <a:lnTo>
                  <a:pt x="33518" y="339095"/>
                </a:lnTo>
                <a:lnTo>
                  <a:pt x="45529" y="339216"/>
                </a:lnTo>
                <a:lnTo>
                  <a:pt x="76726" y="336218"/>
                </a:lnTo>
                <a:lnTo>
                  <a:pt x="128384" y="312267"/>
                </a:lnTo>
                <a:lnTo>
                  <a:pt x="165179" y="264973"/>
                </a:lnTo>
                <a:lnTo>
                  <a:pt x="183848" y="198004"/>
                </a:lnTo>
                <a:lnTo>
                  <a:pt x="186182" y="157352"/>
                </a:lnTo>
                <a:lnTo>
                  <a:pt x="180328" y="100705"/>
                </a:lnTo>
                <a:lnTo>
                  <a:pt x="162767" y="56647"/>
                </a:lnTo>
                <a:lnTo>
                  <a:pt x="133498" y="25176"/>
                </a:lnTo>
                <a:lnTo>
                  <a:pt x="92523" y="6294"/>
                </a:lnTo>
                <a:lnTo>
                  <a:pt x="3983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5597" y="888238"/>
            <a:ext cx="143763" cy="142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22040" y="888238"/>
            <a:ext cx="143763" cy="142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51166" y="884174"/>
            <a:ext cx="248285" cy="353060"/>
          </a:xfrm>
          <a:custGeom>
            <a:avLst/>
            <a:gdLst/>
            <a:ahLst/>
            <a:cxnLst/>
            <a:rect l="l" t="t" r="r" b="b"/>
            <a:pathLst>
              <a:path w="248284" h="353059">
                <a:moveTo>
                  <a:pt x="120523" y="0"/>
                </a:moveTo>
                <a:lnTo>
                  <a:pt x="69056" y="11652"/>
                </a:lnTo>
                <a:lnTo>
                  <a:pt x="31114" y="46736"/>
                </a:lnTo>
                <a:lnTo>
                  <a:pt x="7794" y="101504"/>
                </a:lnTo>
                <a:lnTo>
                  <a:pt x="0" y="172465"/>
                </a:lnTo>
                <a:lnTo>
                  <a:pt x="1811" y="213016"/>
                </a:lnTo>
                <a:lnTo>
                  <a:pt x="16341" y="279640"/>
                </a:lnTo>
                <a:lnTo>
                  <a:pt x="45319" y="326358"/>
                </a:lnTo>
                <a:lnTo>
                  <a:pt x="87697" y="349980"/>
                </a:lnTo>
                <a:lnTo>
                  <a:pt x="113791" y="352933"/>
                </a:lnTo>
                <a:lnTo>
                  <a:pt x="144531" y="350049"/>
                </a:lnTo>
                <a:lnTo>
                  <a:pt x="194391" y="326947"/>
                </a:lnTo>
                <a:lnTo>
                  <a:pt x="228488" y="280961"/>
                </a:lnTo>
                <a:lnTo>
                  <a:pt x="245633" y="213854"/>
                </a:lnTo>
                <a:lnTo>
                  <a:pt x="247776" y="172465"/>
                </a:lnTo>
                <a:lnTo>
                  <a:pt x="242686" y="110345"/>
                </a:lnTo>
                <a:lnTo>
                  <a:pt x="227416" y="62051"/>
                </a:lnTo>
                <a:lnTo>
                  <a:pt x="201965" y="27570"/>
                </a:lnTo>
                <a:lnTo>
                  <a:pt x="166334" y="6890"/>
                </a:lnTo>
                <a:lnTo>
                  <a:pt x="12052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534" y="884174"/>
            <a:ext cx="248285" cy="353060"/>
          </a:xfrm>
          <a:custGeom>
            <a:avLst/>
            <a:gdLst/>
            <a:ahLst/>
            <a:cxnLst/>
            <a:rect l="l" t="t" r="r" b="b"/>
            <a:pathLst>
              <a:path w="248285" h="353059">
                <a:moveTo>
                  <a:pt x="120522" y="0"/>
                </a:moveTo>
                <a:lnTo>
                  <a:pt x="69056" y="11652"/>
                </a:lnTo>
                <a:lnTo>
                  <a:pt x="31114" y="46736"/>
                </a:lnTo>
                <a:lnTo>
                  <a:pt x="7794" y="101504"/>
                </a:lnTo>
                <a:lnTo>
                  <a:pt x="0" y="172465"/>
                </a:lnTo>
                <a:lnTo>
                  <a:pt x="1811" y="213016"/>
                </a:lnTo>
                <a:lnTo>
                  <a:pt x="16341" y="279640"/>
                </a:lnTo>
                <a:lnTo>
                  <a:pt x="45319" y="326358"/>
                </a:lnTo>
                <a:lnTo>
                  <a:pt x="87697" y="349980"/>
                </a:lnTo>
                <a:lnTo>
                  <a:pt x="113791" y="352933"/>
                </a:lnTo>
                <a:lnTo>
                  <a:pt x="144531" y="350049"/>
                </a:lnTo>
                <a:lnTo>
                  <a:pt x="194391" y="326947"/>
                </a:lnTo>
                <a:lnTo>
                  <a:pt x="228488" y="280961"/>
                </a:lnTo>
                <a:lnTo>
                  <a:pt x="245633" y="213854"/>
                </a:lnTo>
                <a:lnTo>
                  <a:pt x="247776" y="172465"/>
                </a:lnTo>
                <a:lnTo>
                  <a:pt x="242686" y="110345"/>
                </a:lnTo>
                <a:lnTo>
                  <a:pt x="227416" y="62051"/>
                </a:lnTo>
                <a:lnTo>
                  <a:pt x="201965" y="27570"/>
                </a:lnTo>
                <a:lnTo>
                  <a:pt x="166334" y="6890"/>
                </a:lnTo>
                <a:lnTo>
                  <a:pt x="12052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65820" y="815466"/>
            <a:ext cx="357505" cy="497840"/>
          </a:xfrm>
          <a:custGeom>
            <a:avLst/>
            <a:gdLst/>
            <a:ahLst/>
            <a:cxnLst/>
            <a:rect l="l" t="t" r="r" b="b"/>
            <a:pathLst>
              <a:path w="357504" h="497840">
                <a:moveTo>
                  <a:pt x="0" y="0"/>
                </a:moveTo>
                <a:lnTo>
                  <a:pt x="41782" y="0"/>
                </a:lnTo>
                <a:lnTo>
                  <a:pt x="273557" y="296037"/>
                </a:lnTo>
                <a:lnTo>
                  <a:pt x="273557" y="0"/>
                </a:lnTo>
                <a:lnTo>
                  <a:pt x="357250" y="0"/>
                </a:lnTo>
                <a:lnTo>
                  <a:pt x="357250" y="497332"/>
                </a:lnTo>
                <a:lnTo>
                  <a:pt x="321690" y="497332"/>
                </a:lnTo>
                <a:lnTo>
                  <a:pt x="83693" y="186817"/>
                </a:lnTo>
                <a:lnTo>
                  <a:pt x="83693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95387" y="815467"/>
            <a:ext cx="86995" cy="490855"/>
          </a:xfrm>
          <a:custGeom>
            <a:avLst/>
            <a:gdLst/>
            <a:ahLst/>
            <a:cxnLst/>
            <a:rect l="l" t="t" r="r" b="b"/>
            <a:pathLst>
              <a:path w="86995" h="490855">
                <a:moveTo>
                  <a:pt x="0" y="0"/>
                </a:moveTo>
                <a:lnTo>
                  <a:pt x="86995" y="0"/>
                </a:lnTo>
                <a:lnTo>
                  <a:pt x="86995" y="490600"/>
                </a:lnTo>
                <a:lnTo>
                  <a:pt x="0" y="4906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1075" y="815467"/>
            <a:ext cx="406400" cy="490855"/>
          </a:xfrm>
          <a:custGeom>
            <a:avLst/>
            <a:gdLst/>
            <a:ahLst/>
            <a:cxnLst/>
            <a:rect l="l" t="t" r="r" b="b"/>
            <a:pathLst>
              <a:path w="406400" h="490855">
                <a:moveTo>
                  <a:pt x="0" y="0"/>
                </a:moveTo>
                <a:lnTo>
                  <a:pt x="406146" y="0"/>
                </a:lnTo>
                <a:lnTo>
                  <a:pt x="406146" y="77343"/>
                </a:lnTo>
                <a:lnTo>
                  <a:pt x="243077" y="77343"/>
                </a:lnTo>
                <a:lnTo>
                  <a:pt x="243077" y="490600"/>
                </a:lnTo>
                <a:lnTo>
                  <a:pt x="155955" y="490600"/>
                </a:lnTo>
                <a:lnTo>
                  <a:pt x="155955" y="77343"/>
                </a:lnTo>
                <a:lnTo>
                  <a:pt x="0" y="7734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93792" y="815467"/>
            <a:ext cx="323215" cy="490855"/>
          </a:xfrm>
          <a:custGeom>
            <a:avLst/>
            <a:gdLst/>
            <a:ahLst/>
            <a:cxnLst/>
            <a:rect l="l" t="t" r="r" b="b"/>
            <a:pathLst>
              <a:path w="323214" h="490855">
                <a:moveTo>
                  <a:pt x="0" y="0"/>
                </a:moveTo>
                <a:lnTo>
                  <a:pt x="323088" y="0"/>
                </a:lnTo>
                <a:lnTo>
                  <a:pt x="323088" y="77343"/>
                </a:lnTo>
                <a:lnTo>
                  <a:pt x="86995" y="77343"/>
                </a:lnTo>
                <a:lnTo>
                  <a:pt x="86995" y="192278"/>
                </a:lnTo>
                <a:lnTo>
                  <a:pt x="259461" y="192278"/>
                </a:lnTo>
                <a:lnTo>
                  <a:pt x="259461" y="266192"/>
                </a:lnTo>
                <a:lnTo>
                  <a:pt x="86995" y="266192"/>
                </a:lnTo>
                <a:lnTo>
                  <a:pt x="86995" y="490600"/>
                </a:lnTo>
                <a:lnTo>
                  <a:pt x="0" y="4906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6073" y="815466"/>
            <a:ext cx="357505" cy="497840"/>
          </a:xfrm>
          <a:custGeom>
            <a:avLst/>
            <a:gdLst/>
            <a:ahLst/>
            <a:cxnLst/>
            <a:rect l="l" t="t" r="r" b="b"/>
            <a:pathLst>
              <a:path w="357505" h="497840">
                <a:moveTo>
                  <a:pt x="0" y="0"/>
                </a:moveTo>
                <a:lnTo>
                  <a:pt x="41782" y="0"/>
                </a:lnTo>
                <a:lnTo>
                  <a:pt x="273557" y="296037"/>
                </a:lnTo>
                <a:lnTo>
                  <a:pt x="273557" y="0"/>
                </a:lnTo>
                <a:lnTo>
                  <a:pt x="357250" y="0"/>
                </a:lnTo>
                <a:lnTo>
                  <a:pt x="357250" y="497332"/>
                </a:lnTo>
                <a:lnTo>
                  <a:pt x="321690" y="497332"/>
                </a:lnTo>
                <a:lnTo>
                  <a:pt x="83692" y="186817"/>
                </a:lnTo>
                <a:lnTo>
                  <a:pt x="83692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9971" y="815467"/>
            <a:ext cx="406400" cy="490855"/>
          </a:xfrm>
          <a:custGeom>
            <a:avLst/>
            <a:gdLst/>
            <a:ahLst/>
            <a:cxnLst/>
            <a:rect l="l" t="t" r="r" b="b"/>
            <a:pathLst>
              <a:path w="406400" h="490855">
                <a:moveTo>
                  <a:pt x="0" y="0"/>
                </a:moveTo>
                <a:lnTo>
                  <a:pt x="406146" y="0"/>
                </a:lnTo>
                <a:lnTo>
                  <a:pt x="406146" y="77343"/>
                </a:lnTo>
                <a:lnTo>
                  <a:pt x="243078" y="77343"/>
                </a:lnTo>
                <a:lnTo>
                  <a:pt x="243078" y="490600"/>
                </a:lnTo>
                <a:lnTo>
                  <a:pt x="155955" y="490600"/>
                </a:lnTo>
                <a:lnTo>
                  <a:pt x="155955" y="77343"/>
                </a:lnTo>
                <a:lnTo>
                  <a:pt x="0" y="7734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79485" y="812165"/>
            <a:ext cx="363855" cy="494030"/>
          </a:xfrm>
          <a:custGeom>
            <a:avLst/>
            <a:gdLst/>
            <a:ahLst/>
            <a:cxnLst/>
            <a:rect l="l" t="t" r="r" b="b"/>
            <a:pathLst>
              <a:path w="363855" h="494030">
                <a:moveTo>
                  <a:pt x="130937" y="0"/>
                </a:moveTo>
                <a:lnTo>
                  <a:pt x="181741" y="3927"/>
                </a:lnTo>
                <a:lnTo>
                  <a:pt x="226998" y="15700"/>
                </a:lnTo>
                <a:lnTo>
                  <a:pt x="266709" y="35307"/>
                </a:lnTo>
                <a:lnTo>
                  <a:pt x="300875" y="62737"/>
                </a:lnTo>
                <a:lnTo>
                  <a:pt x="328335" y="96720"/>
                </a:lnTo>
                <a:lnTo>
                  <a:pt x="347957" y="135810"/>
                </a:lnTo>
                <a:lnTo>
                  <a:pt x="359736" y="180020"/>
                </a:lnTo>
                <a:lnTo>
                  <a:pt x="363664" y="229362"/>
                </a:lnTo>
                <a:lnTo>
                  <a:pt x="360518" y="284894"/>
                </a:lnTo>
                <a:lnTo>
                  <a:pt x="351079" y="333889"/>
                </a:lnTo>
                <a:lnTo>
                  <a:pt x="335348" y="376348"/>
                </a:lnTo>
                <a:lnTo>
                  <a:pt x="313324" y="412271"/>
                </a:lnTo>
                <a:lnTo>
                  <a:pt x="285008" y="441661"/>
                </a:lnTo>
                <a:lnTo>
                  <a:pt x="250401" y="464518"/>
                </a:lnTo>
                <a:lnTo>
                  <a:pt x="209501" y="480844"/>
                </a:lnTo>
                <a:lnTo>
                  <a:pt x="162309" y="490638"/>
                </a:lnTo>
                <a:lnTo>
                  <a:pt x="108826" y="493902"/>
                </a:lnTo>
                <a:lnTo>
                  <a:pt x="0" y="493902"/>
                </a:lnTo>
                <a:lnTo>
                  <a:pt x="0" y="3683"/>
                </a:lnTo>
                <a:lnTo>
                  <a:pt x="47237" y="2089"/>
                </a:lnTo>
                <a:lnTo>
                  <a:pt x="84804" y="936"/>
                </a:lnTo>
                <a:lnTo>
                  <a:pt x="112703" y="236"/>
                </a:lnTo>
                <a:lnTo>
                  <a:pt x="13093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76189" y="810513"/>
            <a:ext cx="876935" cy="502284"/>
          </a:xfrm>
          <a:custGeom>
            <a:avLst/>
            <a:gdLst/>
            <a:ahLst/>
            <a:cxnLst/>
            <a:rect l="l" t="t" r="r" b="b"/>
            <a:pathLst>
              <a:path w="876935" h="502284">
                <a:moveTo>
                  <a:pt x="135889" y="0"/>
                </a:moveTo>
                <a:lnTo>
                  <a:pt x="192987" y="4012"/>
                </a:lnTo>
                <a:lnTo>
                  <a:pt x="239696" y="16053"/>
                </a:lnTo>
                <a:lnTo>
                  <a:pt x="276018" y="36131"/>
                </a:lnTo>
                <a:lnTo>
                  <a:pt x="301958" y="64252"/>
                </a:lnTo>
                <a:lnTo>
                  <a:pt x="317520" y="100424"/>
                </a:lnTo>
                <a:lnTo>
                  <a:pt x="322707" y="144652"/>
                </a:lnTo>
                <a:lnTo>
                  <a:pt x="321107" y="165913"/>
                </a:lnTo>
                <a:lnTo>
                  <a:pt x="308240" y="205624"/>
                </a:lnTo>
                <a:lnTo>
                  <a:pt x="283213" y="240605"/>
                </a:lnTo>
                <a:lnTo>
                  <a:pt x="250741" y="265854"/>
                </a:lnTo>
                <a:lnTo>
                  <a:pt x="232028" y="274574"/>
                </a:lnTo>
                <a:lnTo>
                  <a:pt x="375920" y="493902"/>
                </a:lnTo>
                <a:lnTo>
                  <a:pt x="474345" y="4952"/>
                </a:lnTo>
                <a:lnTo>
                  <a:pt x="520446" y="4952"/>
                </a:lnTo>
                <a:lnTo>
                  <a:pt x="626617" y="335534"/>
                </a:lnTo>
                <a:lnTo>
                  <a:pt x="730503" y="4952"/>
                </a:lnTo>
                <a:lnTo>
                  <a:pt x="776351" y="4952"/>
                </a:lnTo>
                <a:lnTo>
                  <a:pt x="876426" y="495935"/>
                </a:lnTo>
                <a:lnTo>
                  <a:pt x="792099" y="495935"/>
                </a:lnTo>
                <a:lnTo>
                  <a:pt x="741172" y="231394"/>
                </a:lnTo>
                <a:lnTo>
                  <a:pt x="642365" y="502285"/>
                </a:lnTo>
                <a:lnTo>
                  <a:pt x="611251" y="502285"/>
                </a:lnTo>
                <a:lnTo>
                  <a:pt x="512445" y="231394"/>
                </a:lnTo>
                <a:lnTo>
                  <a:pt x="459613" y="495935"/>
                </a:lnTo>
                <a:lnTo>
                  <a:pt x="375538" y="495935"/>
                </a:lnTo>
                <a:lnTo>
                  <a:pt x="375538" y="495553"/>
                </a:lnTo>
                <a:lnTo>
                  <a:pt x="276478" y="495553"/>
                </a:lnTo>
                <a:lnTo>
                  <a:pt x="145541" y="292988"/>
                </a:lnTo>
                <a:lnTo>
                  <a:pt x="134731" y="292701"/>
                </a:lnTo>
                <a:lnTo>
                  <a:pt x="121920" y="292211"/>
                </a:lnTo>
                <a:lnTo>
                  <a:pt x="107108" y="291506"/>
                </a:lnTo>
                <a:lnTo>
                  <a:pt x="90297" y="290575"/>
                </a:lnTo>
                <a:lnTo>
                  <a:pt x="90297" y="495553"/>
                </a:lnTo>
                <a:lnTo>
                  <a:pt x="0" y="495553"/>
                </a:lnTo>
                <a:lnTo>
                  <a:pt x="0" y="4952"/>
                </a:lnTo>
                <a:lnTo>
                  <a:pt x="6258" y="4806"/>
                </a:lnTo>
                <a:lnTo>
                  <a:pt x="17780" y="4349"/>
                </a:lnTo>
                <a:lnTo>
                  <a:pt x="34540" y="3559"/>
                </a:lnTo>
                <a:lnTo>
                  <a:pt x="56514" y="2412"/>
                </a:lnTo>
                <a:lnTo>
                  <a:pt x="79972" y="1339"/>
                </a:lnTo>
                <a:lnTo>
                  <a:pt x="101012" y="587"/>
                </a:lnTo>
                <a:lnTo>
                  <a:pt x="119647" y="144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57187" y="808736"/>
            <a:ext cx="431165" cy="497840"/>
          </a:xfrm>
          <a:custGeom>
            <a:avLst/>
            <a:gdLst/>
            <a:ahLst/>
            <a:cxnLst/>
            <a:rect l="l" t="t" r="r" b="b"/>
            <a:pathLst>
              <a:path w="431164" h="497840">
                <a:moveTo>
                  <a:pt x="195579" y="0"/>
                </a:moveTo>
                <a:lnTo>
                  <a:pt x="233807" y="0"/>
                </a:lnTo>
                <a:lnTo>
                  <a:pt x="431038" y="497331"/>
                </a:lnTo>
                <a:lnTo>
                  <a:pt x="334899" y="497331"/>
                </a:lnTo>
                <a:lnTo>
                  <a:pt x="299085" y="397890"/>
                </a:lnTo>
                <a:lnTo>
                  <a:pt x="130937" y="397890"/>
                </a:lnTo>
                <a:lnTo>
                  <a:pt x="96774" y="497331"/>
                </a:lnTo>
                <a:lnTo>
                  <a:pt x="0" y="497331"/>
                </a:lnTo>
                <a:lnTo>
                  <a:pt x="19557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32633" y="808736"/>
            <a:ext cx="802005" cy="497840"/>
          </a:xfrm>
          <a:custGeom>
            <a:avLst/>
            <a:gdLst/>
            <a:ahLst/>
            <a:cxnLst/>
            <a:rect l="l" t="t" r="r" b="b"/>
            <a:pathLst>
              <a:path w="802005" h="497840">
                <a:moveTo>
                  <a:pt x="566038" y="0"/>
                </a:moveTo>
                <a:lnTo>
                  <a:pt x="604266" y="0"/>
                </a:lnTo>
                <a:lnTo>
                  <a:pt x="801497" y="497331"/>
                </a:lnTo>
                <a:lnTo>
                  <a:pt x="705357" y="497331"/>
                </a:lnTo>
                <a:lnTo>
                  <a:pt x="669544" y="397890"/>
                </a:lnTo>
                <a:lnTo>
                  <a:pt x="501395" y="397890"/>
                </a:lnTo>
                <a:lnTo>
                  <a:pt x="467232" y="497331"/>
                </a:lnTo>
                <a:lnTo>
                  <a:pt x="376936" y="497331"/>
                </a:lnTo>
                <a:lnTo>
                  <a:pt x="370459" y="497331"/>
                </a:lnTo>
                <a:lnTo>
                  <a:pt x="276479" y="497331"/>
                </a:lnTo>
                <a:lnTo>
                  <a:pt x="145542" y="294766"/>
                </a:lnTo>
                <a:lnTo>
                  <a:pt x="134731" y="294479"/>
                </a:lnTo>
                <a:lnTo>
                  <a:pt x="121920" y="293989"/>
                </a:lnTo>
                <a:lnTo>
                  <a:pt x="107108" y="293284"/>
                </a:lnTo>
                <a:lnTo>
                  <a:pt x="90297" y="292353"/>
                </a:lnTo>
                <a:lnTo>
                  <a:pt x="90297" y="497331"/>
                </a:lnTo>
                <a:lnTo>
                  <a:pt x="0" y="497331"/>
                </a:lnTo>
                <a:lnTo>
                  <a:pt x="0" y="6730"/>
                </a:lnTo>
                <a:lnTo>
                  <a:pt x="6258" y="6584"/>
                </a:lnTo>
                <a:lnTo>
                  <a:pt x="17779" y="6127"/>
                </a:lnTo>
                <a:lnTo>
                  <a:pt x="34540" y="5337"/>
                </a:lnTo>
                <a:lnTo>
                  <a:pt x="56515" y="4190"/>
                </a:lnTo>
                <a:lnTo>
                  <a:pt x="79972" y="3117"/>
                </a:lnTo>
                <a:lnTo>
                  <a:pt x="101012" y="2365"/>
                </a:lnTo>
                <a:lnTo>
                  <a:pt x="119647" y="1922"/>
                </a:lnTo>
                <a:lnTo>
                  <a:pt x="135890" y="1777"/>
                </a:lnTo>
                <a:lnTo>
                  <a:pt x="192987" y="5790"/>
                </a:lnTo>
                <a:lnTo>
                  <a:pt x="239696" y="17831"/>
                </a:lnTo>
                <a:lnTo>
                  <a:pt x="276018" y="37909"/>
                </a:lnTo>
                <a:lnTo>
                  <a:pt x="301958" y="66030"/>
                </a:lnTo>
                <a:lnTo>
                  <a:pt x="317520" y="102202"/>
                </a:lnTo>
                <a:lnTo>
                  <a:pt x="322706" y="146430"/>
                </a:lnTo>
                <a:lnTo>
                  <a:pt x="321107" y="167691"/>
                </a:lnTo>
                <a:lnTo>
                  <a:pt x="308240" y="207402"/>
                </a:lnTo>
                <a:lnTo>
                  <a:pt x="283213" y="242383"/>
                </a:lnTo>
                <a:lnTo>
                  <a:pt x="250741" y="267632"/>
                </a:lnTo>
                <a:lnTo>
                  <a:pt x="232029" y="276351"/>
                </a:lnTo>
                <a:lnTo>
                  <a:pt x="372872" y="491109"/>
                </a:lnTo>
                <a:lnTo>
                  <a:pt x="56603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19777" y="807085"/>
            <a:ext cx="297180" cy="507365"/>
          </a:xfrm>
          <a:custGeom>
            <a:avLst/>
            <a:gdLst/>
            <a:ahLst/>
            <a:cxnLst/>
            <a:rect l="l" t="t" r="r" b="b"/>
            <a:pathLst>
              <a:path w="297179" h="507365">
                <a:moveTo>
                  <a:pt x="149733" y="0"/>
                </a:moveTo>
                <a:lnTo>
                  <a:pt x="189402" y="1998"/>
                </a:lnTo>
                <a:lnTo>
                  <a:pt x="223440" y="7985"/>
                </a:lnTo>
                <a:lnTo>
                  <a:pt x="251835" y="17948"/>
                </a:lnTo>
                <a:lnTo>
                  <a:pt x="274574" y="31876"/>
                </a:lnTo>
                <a:lnTo>
                  <a:pt x="248158" y="106806"/>
                </a:lnTo>
                <a:lnTo>
                  <a:pt x="224893" y="92471"/>
                </a:lnTo>
                <a:lnTo>
                  <a:pt x="201009" y="82232"/>
                </a:lnTo>
                <a:lnTo>
                  <a:pt x="176506" y="76088"/>
                </a:lnTo>
                <a:lnTo>
                  <a:pt x="151384" y="74040"/>
                </a:lnTo>
                <a:lnTo>
                  <a:pt x="137169" y="75039"/>
                </a:lnTo>
                <a:lnTo>
                  <a:pt x="97387" y="98492"/>
                </a:lnTo>
                <a:lnTo>
                  <a:pt x="88011" y="131317"/>
                </a:lnTo>
                <a:lnTo>
                  <a:pt x="93864" y="152602"/>
                </a:lnTo>
                <a:lnTo>
                  <a:pt x="111410" y="174339"/>
                </a:lnTo>
                <a:lnTo>
                  <a:pt x="140624" y="196504"/>
                </a:lnTo>
                <a:lnTo>
                  <a:pt x="181483" y="219075"/>
                </a:lnTo>
                <a:lnTo>
                  <a:pt x="204362" y="230858"/>
                </a:lnTo>
                <a:lnTo>
                  <a:pt x="223837" y="242188"/>
                </a:lnTo>
                <a:lnTo>
                  <a:pt x="262691" y="273923"/>
                </a:lnTo>
                <a:lnTo>
                  <a:pt x="285623" y="310641"/>
                </a:lnTo>
                <a:lnTo>
                  <a:pt x="296338" y="354522"/>
                </a:lnTo>
                <a:lnTo>
                  <a:pt x="297052" y="370713"/>
                </a:lnTo>
                <a:lnTo>
                  <a:pt x="294102" y="399214"/>
                </a:lnTo>
                <a:lnTo>
                  <a:pt x="270531" y="448311"/>
                </a:lnTo>
                <a:lnTo>
                  <a:pt x="224410" y="485719"/>
                </a:lnTo>
                <a:lnTo>
                  <a:pt x="161407" y="504959"/>
                </a:lnTo>
                <a:lnTo>
                  <a:pt x="123951" y="507364"/>
                </a:lnTo>
                <a:lnTo>
                  <a:pt x="90422" y="505148"/>
                </a:lnTo>
                <a:lnTo>
                  <a:pt x="58594" y="498490"/>
                </a:lnTo>
                <a:lnTo>
                  <a:pt x="28457" y="487380"/>
                </a:lnTo>
                <a:lnTo>
                  <a:pt x="0" y="471804"/>
                </a:lnTo>
                <a:lnTo>
                  <a:pt x="32131" y="393826"/>
                </a:lnTo>
                <a:lnTo>
                  <a:pt x="57826" y="409662"/>
                </a:lnTo>
                <a:lnTo>
                  <a:pt x="83296" y="420973"/>
                </a:lnTo>
                <a:lnTo>
                  <a:pt x="108551" y="427759"/>
                </a:lnTo>
                <a:lnTo>
                  <a:pt x="133603" y="430022"/>
                </a:lnTo>
                <a:lnTo>
                  <a:pt x="167181" y="426666"/>
                </a:lnTo>
                <a:lnTo>
                  <a:pt x="191150" y="416607"/>
                </a:lnTo>
                <a:lnTo>
                  <a:pt x="205523" y="399857"/>
                </a:lnTo>
                <a:lnTo>
                  <a:pt x="210312" y="376427"/>
                </a:lnTo>
                <a:lnTo>
                  <a:pt x="209170" y="363999"/>
                </a:lnTo>
                <a:lnTo>
                  <a:pt x="192150" y="328549"/>
                </a:lnTo>
                <a:lnTo>
                  <a:pt x="143519" y="291258"/>
                </a:lnTo>
                <a:lnTo>
                  <a:pt x="91822" y="263943"/>
                </a:lnTo>
                <a:lnTo>
                  <a:pt x="70500" y="251666"/>
                </a:lnTo>
                <a:lnTo>
                  <a:pt x="32416" y="221386"/>
                </a:lnTo>
                <a:lnTo>
                  <a:pt x="11557" y="187578"/>
                </a:lnTo>
                <a:lnTo>
                  <a:pt x="1680" y="146859"/>
                </a:lnTo>
                <a:lnTo>
                  <a:pt x="1015" y="131952"/>
                </a:lnTo>
                <a:lnTo>
                  <a:pt x="3613" y="104689"/>
                </a:lnTo>
                <a:lnTo>
                  <a:pt x="24429" y="57497"/>
                </a:lnTo>
                <a:lnTo>
                  <a:pt x="65008" y="21163"/>
                </a:lnTo>
                <a:lnTo>
                  <a:pt x="118538" y="2355"/>
                </a:lnTo>
                <a:lnTo>
                  <a:pt x="14973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60741" y="806830"/>
            <a:ext cx="428625" cy="508000"/>
          </a:xfrm>
          <a:custGeom>
            <a:avLst/>
            <a:gdLst/>
            <a:ahLst/>
            <a:cxnLst/>
            <a:rect l="l" t="t" r="r" b="b"/>
            <a:pathLst>
              <a:path w="428625" h="508000">
                <a:moveTo>
                  <a:pt x="210947" y="0"/>
                </a:moveTo>
                <a:lnTo>
                  <a:pt x="260766" y="4095"/>
                </a:lnTo>
                <a:lnTo>
                  <a:pt x="304323" y="16383"/>
                </a:lnTo>
                <a:lnTo>
                  <a:pt x="341641" y="36861"/>
                </a:lnTo>
                <a:lnTo>
                  <a:pt x="372744" y="65532"/>
                </a:lnTo>
                <a:lnTo>
                  <a:pt x="397174" y="101683"/>
                </a:lnTo>
                <a:lnTo>
                  <a:pt x="414639" y="144430"/>
                </a:lnTo>
                <a:lnTo>
                  <a:pt x="425126" y="193798"/>
                </a:lnTo>
                <a:lnTo>
                  <a:pt x="428625" y="249809"/>
                </a:lnTo>
                <a:lnTo>
                  <a:pt x="424979" y="306004"/>
                </a:lnTo>
                <a:lnTo>
                  <a:pt x="414035" y="356092"/>
                </a:lnTo>
                <a:lnTo>
                  <a:pt x="395781" y="400059"/>
                </a:lnTo>
                <a:lnTo>
                  <a:pt x="370205" y="437896"/>
                </a:lnTo>
                <a:lnTo>
                  <a:pt x="337911" y="468399"/>
                </a:lnTo>
                <a:lnTo>
                  <a:pt x="299497" y="490188"/>
                </a:lnTo>
                <a:lnTo>
                  <a:pt x="254940" y="503261"/>
                </a:lnTo>
                <a:lnTo>
                  <a:pt x="204215" y="507619"/>
                </a:lnTo>
                <a:lnTo>
                  <a:pt x="157735" y="503308"/>
                </a:lnTo>
                <a:lnTo>
                  <a:pt x="116982" y="490378"/>
                </a:lnTo>
                <a:lnTo>
                  <a:pt x="81968" y="468828"/>
                </a:lnTo>
                <a:lnTo>
                  <a:pt x="52705" y="438658"/>
                </a:lnTo>
                <a:lnTo>
                  <a:pt x="29628" y="400988"/>
                </a:lnTo>
                <a:lnTo>
                  <a:pt x="13160" y="356949"/>
                </a:lnTo>
                <a:lnTo>
                  <a:pt x="3288" y="306552"/>
                </a:lnTo>
                <a:lnTo>
                  <a:pt x="0" y="249809"/>
                </a:lnTo>
                <a:lnTo>
                  <a:pt x="3593" y="199372"/>
                </a:lnTo>
                <a:lnTo>
                  <a:pt x="14366" y="153019"/>
                </a:lnTo>
                <a:lnTo>
                  <a:pt x="32307" y="110738"/>
                </a:lnTo>
                <a:lnTo>
                  <a:pt x="57404" y="72517"/>
                </a:lnTo>
                <a:lnTo>
                  <a:pt x="88574" y="40772"/>
                </a:lnTo>
                <a:lnTo>
                  <a:pt x="124555" y="18113"/>
                </a:lnTo>
                <a:lnTo>
                  <a:pt x="165346" y="4526"/>
                </a:lnTo>
                <a:lnTo>
                  <a:pt x="21094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71110" y="806830"/>
            <a:ext cx="428625" cy="508000"/>
          </a:xfrm>
          <a:custGeom>
            <a:avLst/>
            <a:gdLst/>
            <a:ahLst/>
            <a:cxnLst/>
            <a:rect l="l" t="t" r="r" b="b"/>
            <a:pathLst>
              <a:path w="428625" h="508000">
                <a:moveTo>
                  <a:pt x="210946" y="0"/>
                </a:moveTo>
                <a:lnTo>
                  <a:pt x="260766" y="4095"/>
                </a:lnTo>
                <a:lnTo>
                  <a:pt x="304323" y="16383"/>
                </a:lnTo>
                <a:lnTo>
                  <a:pt x="341641" y="36861"/>
                </a:lnTo>
                <a:lnTo>
                  <a:pt x="372744" y="65532"/>
                </a:lnTo>
                <a:lnTo>
                  <a:pt x="397174" y="101683"/>
                </a:lnTo>
                <a:lnTo>
                  <a:pt x="414639" y="144430"/>
                </a:lnTo>
                <a:lnTo>
                  <a:pt x="425126" y="193798"/>
                </a:lnTo>
                <a:lnTo>
                  <a:pt x="428625" y="249809"/>
                </a:lnTo>
                <a:lnTo>
                  <a:pt x="424979" y="306004"/>
                </a:lnTo>
                <a:lnTo>
                  <a:pt x="414035" y="356092"/>
                </a:lnTo>
                <a:lnTo>
                  <a:pt x="395781" y="400059"/>
                </a:lnTo>
                <a:lnTo>
                  <a:pt x="370204" y="437896"/>
                </a:lnTo>
                <a:lnTo>
                  <a:pt x="337911" y="468399"/>
                </a:lnTo>
                <a:lnTo>
                  <a:pt x="299497" y="490188"/>
                </a:lnTo>
                <a:lnTo>
                  <a:pt x="254940" y="503261"/>
                </a:lnTo>
                <a:lnTo>
                  <a:pt x="204215" y="507619"/>
                </a:lnTo>
                <a:lnTo>
                  <a:pt x="157735" y="503308"/>
                </a:lnTo>
                <a:lnTo>
                  <a:pt x="116982" y="490378"/>
                </a:lnTo>
                <a:lnTo>
                  <a:pt x="81968" y="468828"/>
                </a:lnTo>
                <a:lnTo>
                  <a:pt x="52704" y="438658"/>
                </a:lnTo>
                <a:lnTo>
                  <a:pt x="29628" y="400988"/>
                </a:lnTo>
                <a:lnTo>
                  <a:pt x="13160" y="356949"/>
                </a:lnTo>
                <a:lnTo>
                  <a:pt x="3288" y="306552"/>
                </a:lnTo>
                <a:lnTo>
                  <a:pt x="0" y="249809"/>
                </a:lnTo>
                <a:lnTo>
                  <a:pt x="3593" y="199372"/>
                </a:lnTo>
                <a:lnTo>
                  <a:pt x="14366" y="153019"/>
                </a:lnTo>
                <a:lnTo>
                  <a:pt x="32307" y="110738"/>
                </a:lnTo>
                <a:lnTo>
                  <a:pt x="57403" y="72517"/>
                </a:lnTo>
                <a:lnTo>
                  <a:pt x="88574" y="40772"/>
                </a:lnTo>
                <a:lnTo>
                  <a:pt x="124555" y="18113"/>
                </a:lnTo>
                <a:lnTo>
                  <a:pt x="165346" y="4526"/>
                </a:lnTo>
                <a:lnTo>
                  <a:pt x="21094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73466" y="806831"/>
            <a:ext cx="327025" cy="499745"/>
          </a:xfrm>
          <a:custGeom>
            <a:avLst/>
            <a:gdLst/>
            <a:ahLst/>
            <a:cxnLst/>
            <a:rect l="l" t="t" r="r" b="b"/>
            <a:pathLst>
              <a:path w="327025" h="499744">
                <a:moveTo>
                  <a:pt x="137299" y="0"/>
                </a:moveTo>
                <a:lnTo>
                  <a:pt x="204435" y="8572"/>
                </a:lnTo>
                <a:lnTo>
                  <a:pt x="255168" y="34290"/>
                </a:lnTo>
                <a:lnTo>
                  <a:pt x="287058" y="75247"/>
                </a:lnTo>
                <a:lnTo>
                  <a:pt x="297688" y="129540"/>
                </a:lnTo>
                <a:lnTo>
                  <a:pt x="294277" y="159238"/>
                </a:lnTo>
                <a:lnTo>
                  <a:pt x="284046" y="192341"/>
                </a:lnTo>
                <a:lnTo>
                  <a:pt x="266993" y="228873"/>
                </a:lnTo>
                <a:lnTo>
                  <a:pt x="243116" y="268859"/>
                </a:lnTo>
                <a:lnTo>
                  <a:pt x="142646" y="421894"/>
                </a:lnTo>
                <a:lnTo>
                  <a:pt x="326821" y="421894"/>
                </a:lnTo>
                <a:lnTo>
                  <a:pt x="326821" y="499237"/>
                </a:lnTo>
                <a:lnTo>
                  <a:pt x="5359" y="499237"/>
                </a:lnTo>
                <a:lnTo>
                  <a:pt x="5359" y="473837"/>
                </a:lnTo>
                <a:lnTo>
                  <a:pt x="160731" y="245110"/>
                </a:lnTo>
                <a:lnTo>
                  <a:pt x="181098" y="212103"/>
                </a:lnTo>
                <a:lnTo>
                  <a:pt x="195643" y="181848"/>
                </a:lnTo>
                <a:lnTo>
                  <a:pt x="204368" y="154330"/>
                </a:lnTo>
                <a:lnTo>
                  <a:pt x="207276" y="129540"/>
                </a:lnTo>
                <a:lnTo>
                  <a:pt x="203111" y="105203"/>
                </a:lnTo>
                <a:lnTo>
                  <a:pt x="190617" y="87820"/>
                </a:lnTo>
                <a:lnTo>
                  <a:pt x="169793" y="77390"/>
                </a:lnTo>
                <a:lnTo>
                  <a:pt x="140639" y="73914"/>
                </a:lnTo>
                <a:lnTo>
                  <a:pt x="116424" y="77293"/>
                </a:lnTo>
                <a:lnTo>
                  <a:pt x="94680" y="87423"/>
                </a:lnTo>
                <a:lnTo>
                  <a:pt x="75404" y="104292"/>
                </a:lnTo>
                <a:lnTo>
                  <a:pt x="58597" y="127889"/>
                </a:lnTo>
                <a:lnTo>
                  <a:pt x="0" y="81661"/>
                </a:lnTo>
                <a:lnTo>
                  <a:pt x="22393" y="49450"/>
                </a:lnTo>
                <a:lnTo>
                  <a:pt x="54749" y="23241"/>
                </a:lnTo>
                <a:lnTo>
                  <a:pt x="94057" y="5810"/>
                </a:lnTo>
                <a:lnTo>
                  <a:pt x="115187" y="1452"/>
                </a:lnTo>
                <a:lnTo>
                  <a:pt x="13729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0240" y="1772411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998371" y="1797178"/>
            <a:ext cx="6824345" cy="46243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334645" indent="-274320">
              <a:spcBef>
                <a:spcPts val="100"/>
              </a:spcBef>
              <a:buClr>
                <a:srgbClr val="B03E9A"/>
              </a:buClr>
              <a:buSzPct val="72916"/>
              <a:buFont typeface="Arial"/>
              <a:buChar char=""/>
              <a:tabLst>
                <a:tab pos="287020" algn="l"/>
              </a:tabLst>
            </a:pPr>
            <a:r>
              <a:rPr sz="2400" spc="-5" dirty="0">
                <a:latin typeface="Trebuchet MS"/>
                <a:cs typeface="Trebuchet MS"/>
              </a:rPr>
              <a:t>When the transformation takes place </a:t>
            </a:r>
            <a:r>
              <a:rPr sz="2400" dirty="0">
                <a:latin typeface="Trebuchet MS"/>
                <a:cs typeface="Trebuchet MS"/>
              </a:rPr>
              <a:t>on a </a:t>
            </a:r>
            <a:r>
              <a:rPr sz="2400" spc="-450" dirty="0">
                <a:latin typeface="Trebuchet MS"/>
                <a:cs typeface="Trebuchet MS"/>
              </a:rPr>
              <a:t>2D  </a:t>
            </a:r>
            <a:r>
              <a:rPr sz="2400" spc="-5" dirty="0">
                <a:latin typeface="Trebuchet MS"/>
                <a:cs typeface="Trebuchet MS"/>
              </a:rPr>
              <a:t>plane .it is called 2D</a:t>
            </a:r>
            <a:r>
              <a:rPr sz="2400" spc="5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transformation.</a:t>
            </a:r>
            <a:endParaRPr sz="2400" dirty="0">
              <a:latin typeface="Trebuchet MS"/>
              <a:cs typeface="Trebuchet MS"/>
            </a:endParaRPr>
          </a:p>
          <a:p>
            <a:pPr marL="287020" indent="-274320">
              <a:spcBef>
                <a:spcPts val="600"/>
              </a:spcBef>
              <a:buClr>
                <a:srgbClr val="B03E9A"/>
              </a:buClr>
              <a:buSzPct val="72916"/>
              <a:buFont typeface="Arial"/>
              <a:buChar char=""/>
              <a:tabLst>
                <a:tab pos="287020" algn="l"/>
              </a:tabLst>
            </a:pPr>
            <a:r>
              <a:rPr sz="2400" spc="-5" dirty="0">
                <a:latin typeface="Trebuchet MS"/>
                <a:cs typeface="Trebuchet MS"/>
              </a:rPr>
              <a:t>2D means two dimensional (x-axis and</a:t>
            </a:r>
            <a:r>
              <a:rPr sz="2400" spc="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Y-axis)</a:t>
            </a:r>
            <a:endParaRPr sz="2400" dirty="0">
              <a:latin typeface="Trebuchet MS"/>
              <a:cs typeface="Trebuchet MS"/>
            </a:endParaRPr>
          </a:p>
          <a:p>
            <a:pPr>
              <a:spcBef>
                <a:spcPts val="25"/>
              </a:spcBef>
              <a:buClr>
                <a:srgbClr val="B03E9A"/>
              </a:buClr>
              <a:buFont typeface="Arial"/>
              <a:buChar char=""/>
            </a:pPr>
            <a:endParaRPr sz="3350" dirty="0">
              <a:latin typeface="Times New Roman"/>
              <a:cs typeface="Times New Roman"/>
            </a:endParaRPr>
          </a:p>
          <a:p>
            <a:pPr marL="304800"/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Object </a:t>
            </a:r>
            <a:r>
              <a:rPr sz="2400" spc="-20" dirty="0">
                <a:solidFill>
                  <a:srgbClr val="FF0000"/>
                </a:solidFill>
                <a:latin typeface="Trebuchet MS"/>
                <a:cs typeface="Trebuchet MS"/>
              </a:rPr>
              <a:t>Transformation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in</a:t>
            </a:r>
            <a:r>
              <a:rPr sz="2400" spc="-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2D</a:t>
            </a:r>
            <a:endParaRPr sz="2400" dirty="0">
              <a:latin typeface="Trebuchet MS"/>
              <a:cs typeface="Trebuchet MS"/>
            </a:endParaRPr>
          </a:p>
          <a:p>
            <a:pPr marL="304800" lvl="1" indent="238125">
              <a:spcBef>
                <a:spcPts val="409"/>
              </a:spcBef>
              <a:buClr>
                <a:srgbClr val="F8B639"/>
              </a:buClr>
              <a:buSzPct val="60416"/>
              <a:buFont typeface="Wingdings"/>
              <a:buChar char=""/>
              <a:tabLst>
                <a:tab pos="772160" algn="l"/>
              </a:tabLst>
            </a:pPr>
            <a:r>
              <a:rPr sz="2400" dirty="0">
                <a:latin typeface="Trebuchet MS"/>
                <a:cs typeface="Trebuchet MS"/>
              </a:rPr>
              <a:t>Alter </a:t>
            </a:r>
            <a:r>
              <a:rPr sz="2400" spc="-5" dirty="0">
                <a:latin typeface="Trebuchet MS"/>
                <a:cs typeface="Trebuchet MS"/>
              </a:rPr>
              <a:t>the coordinates </a:t>
            </a:r>
            <a:r>
              <a:rPr sz="2400" spc="-10" dirty="0">
                <a:latin typeface="Trebuchet MS"/>
                <a:cs typeface="Trebuchet MS"/>
              </a:rPr>
              <a:t>descriptions </a:t>
            </a:r>
            <a:r>
              <a:rPr sz="2400" spc="-5" dirty="0">
                <a:latin typeface="Trebuchet MS"/>
                <a:cs typeface="Trebuchet MS"/>
              </a:rPr>
              <a:t>an</a:t>
            </a:r>
            <a:r>
              <a:rPr sz="2400" spc="7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object</a:t>
            </a:r>
            <a:endParaRPr sz="2400" dirty="0">
              <a:latin typeface="Trebuchet MS"/>
              <a:cs typeface="Trebuchet MS"/>
            </a:endParaRPr>
          </a:p>
          <a:p>
            <a:pPr marL="304800" lvl="1" indent="238125">
              <a:spcBef>
                <a:spcPts val="395"/>
              </a:spcBef>
              <a:buClr>
                <a:srgbClr val="F8B639"/>
              </a:buClr>
              <a:buSzPct val="60416"/>
              <a:buFont typeface="Wingdings"/>
              <a:buChar char=""/>
              <a:tabLst>
                <a:tab pos="772160" algn="l"/>
              </a:tabLst>
            </a:pPr>
            <a:r>
              <a:rPr sz="2400" spc="-30" dirty="0">
                <a:latin typeface="Trebuchet MS"/>
                <a:cs typeface="Trebuchet MS"/>
              </a:rPr>
              <a:t>Translation </a:t>
            </a:r>
            <a:r>
              <a:rPr sz="2400" dirty="0">
                <a:latin typeface="Trebuchet MS"/>
                <a:cs typeface="Trebuchet MS"/>
              </a:rPr>
              <a:t>, </a:t>
            </a:r>
            <a:r>
              <a:rPr sz="2400" spc="-5" dirty="0">
                <a:latin typeface="Trebuchet MS"/>
                <a:cs typeface="Trebuchet MS"/>
              </a:rPr>
              <a:t>rotation </a:t>
            </a:r>
            <a:r>
              <a:rPr sz="2400" dirty="0">
                <a:latin typeface="Trebuchet MS"/>
                <a:cs typeface="Trebuchet MS"/>
              </a:rPr>
              <a:t>, </a:t>
            </a:r>
            <a:r>
              <a:rPr sz="2400" spc="-5" dirty="0">
                <a:latin typeface="Trebuchet MS"/>
                <a:cs typeface="Trebuchet MS"/>
              </a:rPr>
              <a:t>scaling </a:t>
            </a:r>
            <a:r>
              <a:rPr sz="2400" dirty="0">
                <a:latin typeface="Trebuchet MS"/>
                <a:cs typeface="Trebuchet MS"/>
              </a:rPr>
              <a:t>,</a:t>
            </a:r>
            <a:r>
              <a:rPr sz="2400" spc="10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shearing,</a:t>
            </a:r>
            <a:endParaRPr sz="2400" dirty="0">
              <a:latin typeface="Trebuchet MS"/>
              <a:cs typeface="Trebuchet MS"/>
            </a:endParaRPr>
          </a:p>
          <a:p>
            <a:pPr marL="304800" lvl="1" indent="238125">
              <a:spcBef>
                <a:spcPts val="395"/>
              </a:spcBef>
              <a:buClr>
                <a:srgbClr val="F8B639"/>
              </a:buClr>
              <a:buSzPct val="60416"/>
              <a:buFont typeface="Wingdings"/>
              <a:buChar char=""/>
              <a:tabLst>
                <a:tab pos="772160" algn="l"/>
              </a:tabLst>
            </a:pPr>
            <a:r>
              <a:rPr sz="2400" dirty="0">
                <a:latin typeface="Trebuchet MS"/>
                <a:cs typeface="Trebuchet MS"/>
              </a:rPr>
              <a:t>reflection.</a:t>
            </a:r>
          </a:p>
          <a:p>
            <a:pPr marL="304800" marR="1957070" lvl="1" indent="238125">
              <a:lnSpc>
                <a:spcPts val="3370"/>
              </a:lnSpc>
              <a:spcBef>
                <a:spcPts val="114"/>
              </a:spcBef>
              <a:buClr>
                <a:srgbClr val="F8B639"/>
              </a:buClr>
              <a:buSzPct val="60416"/>
              <a:buFont typeface="Wingdings"/>
              <a:buChar char=""/>
              <a:tabLst>
                <a:tab pos="772160" algn="l"/>
              </a:tabLst>
            </a:pPr>
            <a:r>
              <a:rPr sz="2400" spc="-5" dirty="0">
                <a:latin typeface="Trebuchet MS"/>
                <a:cs typeface="Trebuchet MS"/>
              </a:rPr>
              <a:t>Coordinate </a:t>
            </a:r>
            <a:r>
              <a:rPr sz="2400" dirty="0">
                <a:latin typeface="Trebuchet MS"/>
                <a:cs typeface="Trebuchet MS"/>
              </a:rPr>
              <a:t>system </a:t>
            </a:r>
            <a:r>
              <a:rPr sz="2400" spc="-5" dirty="0">
                <a:latin typeface="Trebuchet MS"/>
                <a:cs typeface="Trebuchet MS"/>
              </a:rPr>
              <a:t>unchanged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 Coordinate transformation in</a:t>
            </a:r>
            <a:r>
              <a:rPr sz="2400" spc="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2D</a:t>
            </a:r>
            <a:endParaRPr sz="2400" dirty="0">
              <a:latin typeface="Trebuchet MS"/>
              <a:cs typeface="Trebuchet MS"/>
            </a:endParaRPr>
          </a:p>
          <a:p>
            <a:pPr marL="304800" lvl="1" indent="238125">
              <a:spcBef>
                <a:spcPts val="215"/>
              </a:spcBef>
              <a:buClr>
                <a:srgbClr val="F8B639"/>
              </a:buClr>
              <a:buSzPct val="60416"/>
              <a:buFont typeface="Wingdings"/>
              <a:buChar char=""/>
              <a:tabLst>
                <a:tab pos="772160" algn="l"/>
              </a:tabLst>
            </a:pPr>
            <a:r>
              <a:rPr sz="2400" spc="-20" dirty="0">
                <a:latin typeface="Trebuchet MS"/>
                <a:cs typeface="Trebuchet MS"/>
              </a:rPr>
              <a:t>Produce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different coordinate</a:t>
            </a:r>
            <a:r>
              <a:rPr sz="2400" spc="5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601878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1868" y="405384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3000"/>
                </a:moveTo>
                <a:lnTo>
                  <a:pt x="7239000" y="1143000"/>
                </a:lnTo>
                <a:lnTo>
                  <a:pt x="72390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852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83817" y="891414"/>
            <a:ext cx="6749541" cy="507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23303" y="1043432"/>
            <a:ext cx="118110" cy="181610"/>
          </a:xfrm>
          <a:custGeom>
            <a:avLst/>
            <a:gdLst/>
            <a:ahLst/>
            <a:cxnLst/>
            <a:rect l="l" t="t" r="r" b="b"/>
            <a:pathLst>
              <a:path w="118110" h="181609">
                <a:moveTo>
                  <a:pt x="58927" y="0"/>
                </a:moveTo>
                <a:lnTo>
                  <a:pt x="0" y="181228"/>
                </a:lnTo>
                <a:lnTo>
                  <a:pt x="117856" y="181228"/>
                </a:lnTo>
                <a:lnTo>
                  <a:pt x="5892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9207" y="1043432"/>
            <a:ext cx="118110" cy="181610"/>
          </a:xfrm>
          <a:custGeom>
            <a:avLst/>
            <a:gdLst/>
            <a:ahLst/>
            <a:cxnLst/>
            <a:rect l="l" t="t" r="r" b="b"/>
            <a:pathLst>
              <a:path w="118110" h="181609">
                <a:moveTo>
                  <a:pt x="58928" y="0"/>
                </a:moveTo>
                <a:lnTo>
                  <a:pt x="0" y="181228"/>
                </a:lnTo>
                <a:lnTo>
                  <a:pt x="117856" y="181228"/>
                </a:lnTo>
                <a:lnTo>
                  <a:pt x="589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6893" y="974090"/>
            <a:ext cx="186690" cy="339725"/>
          </a:xfrm>
          <a:custGeom>
            <a:avLst/>
            <a:gdLst/>
            <a:ahLst/>
            <a:cxnLst/>
            <a:rect l="l" t="t" r="r" b="b"/>
            <a:pathLst>
              <a:path w="186690" h="339725">
                <a:moveTo>
                  <a:pt x="39852" y="0"/>
                </a:moveTo>
                <a:lnTo>
                  <a:pt x="32084" y="144"/>
                </a:lnTo>
                <a:lnTo>
                  <a:pt x="22855" y="587"/>
                </a:lnTo>
                <a:lnTo>
                  <a:pt x="12161" y="1339"/>
                </a:lnTo>
                <a:lnTo>
                  <a:pt x="0" y="2412"/>
                </a:lnTo>
                <a:lnTo>
                  <a:pt x="0" y="337185"/>
                </a:lnTo>
                <a:lnTo>
                  <a:pt x="10755" y="338091"/>
                </a:lnTo>
                <a:lnTo>
                  <a:pt x="21932" y="338724"/>
                </a:lnTo>
                <a:lnTo>
                  <a:pt x="33529" y="339095"/>
                </a:lnTo>
                <a:lnTo>
                  <a:pt x="45542" y="339217"/>
                </a:lnTo>
                <a:lnTo>
                  <a:pt x="76736" y="336236"/>
                </a:lnTo>
                <a:lnTo>
                  <a:pt x="128386" y="312320"/>
                </a:lnTo>
                <a:lnTo>
                  <a:pt x="165179" y="265029"/>
                </a:lnTo>
                <a:lnTo>
                  <a:pt x="183848" y="198076"/>
                </a:lnTo>
                <a:lnTo>
                  <a:pt x="186181" y="157480"/>
                </a:lnTo>
                <a:lnTo>
                  <a:pt x="180328" y="100770"/>
                </a:lnTo>
                <a:lnTo>
                  <a:pt x="162768" y="56674"/>
                </a:lnTo>
                <a:lnTo>
                  <a:pt x="133501" y="25184"/>
                </a:lnTo>
                <a:lnTo>
                  <a:pt x="92529" y="6295"/>
                </a:lnTo>
                <a:lnTo>
                  <a:pt x="3985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6010" y="972947"/>
            <a:ext cx="143763" cy="141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32455" y="972947"/>
            <a:ext cx="143763" cy="1419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61453" y="968755"/>
            <a:ext cx="248285" cy="353060"/>
          </a:xfrm>
          <a:custGeom>
            <a:avLst/>
            <a:gdLst/>
            <a:ahLst/>
            <a:cxnLst/>
            <a:rect l="l" t="t" r="r" b="b"/>
            <a:pathLst>
              <a:path w="248284" h="353059">
                <a:moveTo>
                  <a:pt x="120650" y="0"/>
                </a:moveTo>
                <a:lnTo>
                  <a:pt x="69135" y="11699"/>
                </a:lnTo>
                <a:lnTo>
                  <a:pt x="31242" y="46736"/>
                </a:lnTo>
                <a:lnTo>
                  <a:pt x="7810" y="101504"/>
                </a:lnTo>
                <a:lnTo>
                  <a:pt x="0" y="172466"/>
                </a:lnTo>
                <a:lnTo>
                  <a:pt x="1831" y="213088"/>
                </a:lnTo>
                <a:lnTo>
                  <a:pt x="16448" y="279711"/>
                </a:lnTo>
                <a:lnTo>
                  <a:pt x="45428" y="326358"/>
                </a:lnTo>
                <a:lnTo>
                  <a:pt x="87770" y="349980"/>
                </a:lnTo>
                <a:lnTo>
                  <a:pt x="113919" y="352933"/>
                </a:lnTo>
                <a:lnTo>
                  <a:pt x="144639" y="350049"/>
                </a:lnTo>
                <a:lnTo>
                  <a:pt x="194411" y="326947"/>
                </a:lnTo>
                <a:lnTo>
                  <a:pt x="228488" y="281015"/>
                </a:lnTo>
                <a:lnTo>
                  <a:pt x="245633" y="213871"/>
                </a:lnTo>
                <a:lnTo>
                  <a:pt x="247776" y="172466"/>
                </a:lnTo>
                <a:lnTo>
                  <a:pt x="242687" y="110394"/>
                </a:lnTo>
                <a:lnTo>
                  <a:pt x="227424" y="62106"/>
                </a:lnTo>
                <a:lnTo>
                  <a:pt x="201992" y="27606"/>
                </a:lnTo>
                <a:lnTo>
                  <a:pt x="166399" y="6902"/>
                </a:lnTo>
                <a:lnTo>
                  <a:pt x="12065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71821" y="968755"/>
            <a:ext cx="248285" cy="353060"/>
          </a:xfrm>
          <a:custGeom>
            <a:avLst/>
            <a:gdLst/>
            <a:ahLst/>
            <a:cxnLst/>
            <a:rect l="l" t="t" r="r" b="b"/>
            <a:pathLst>
              <a:path w="248285" h="353059">
                <a:moveTo>
                  <a:pt x="120650" y="0"/>
                </a:moveTo>
                <a:lnTo>
                  <a:pt x="69135" y="11699"/>
                </a:lnTo>
                <a:lnTo>
                  <a:pt x="31241" y="46736"/>
                </a:lnTo>
                <a:lnTo>
                  <a:pt x="7810" y="101504"/>
                </a:lnTo>
                <a:lnTo>
                  <a:pt x="0" y="172466"/>
                </a:lnTo>
                <a:lnTo>
                  <a:pt x="1831" y="213088"/>
                </a:lnTo>
                <a:lnTo>
                  <a:pt x="16448" y="279711"/>
                </a:lnTo>
                <a:lnTo>
                  <a:pt x="45428" y="326358"/>
                </a:lnTo>
                <a:lnTo>
                  <a:pt x="87770" y="349980"/>
                </a:lnTo>
                <a:lnTo>
                  <a:pt x="113918" y="352933"/>
                </a:lnTo>
                <a:lnTo>
                  <a:pt x="144639" y="350049"/>
                </a:lnTo>
                <a:lnTo>
                  <a:pt x="194411" y="326947"/>
                </a:lnTo>
                <a:lnTo>
                  <a:pt x="228488" y="281015"/>
                </a:lnTo>
                <a:lnTo>
                  <a:pt x="245633" y="213871"/>
                </a:lnTo>
                <a:lnTo>
                  <a:pt x="247776" y="172466"/>
                </a:lnTo>
                <a:lnTo>
                  <a:pt x="242687" y="110394"/>
                </a:lnTo>
                <a:lnTo>
                  <a:pt x="227424" y="62106"/>
                </a:lnTo>
                <a:lnTo>
                  <a:pt x="201992" y="27606"/>
                </a:lnTo>
                <a:lnTo>
                  <a:pt x="166399" y="6902"/>
                </a:lnTo>
                <a:lnTo>
                  <a:pt x="12065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76107" y="900176"/>
            <a:ext cx="357505" cy="497205"/>
          </a:xfrm>
          <a:custGeom>
            <a:avLst/>
            <a:gdLst/>
            <a:ahLst/>
            <a:cxnLst/>
            <a:rect l="l" t="t" r="r" b="b"/>
            <a:pathLst>
              <a:path w="357504" h="497205">
                <a:moveTo>
                  <a:pt x="0" y="0"/>
                </a:moveTo>
                <a:lnTo>
                  <a:pt x="41910" y="0"/>
                </a:lnTo>
                <a:lnTo>
                  <a:pt x="273558" y="295910"/>
                </a:lnTo>
                <a:lnTo>
                  <a:pt x="273558" y="0"/>
                </a:lnTo>
                <a:lnTo>
                  <a:pt x="357250" y="0"/>
                </a:lnTo>
                <a:lnTo>
                  <a:pt x="357250" y="497204"/>
                </a:lnTo>
                <a:lnTo>
                  <a:pt x="321818" y="497204"/>
                </a:lnTo>
                <a:lnTo>
                  <a:pt x="83693" y="186816"/>
                </a:lnTo>
                <a:lnTo>
                  <a:pt x="83693" y="490854"/>
                </a:lnTo>
                <a:lnTo>
                  <a:pt x="0" y="49085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05673" y="900176"/>
            <a:ext cx="87630" cy="490855"/>
          </a:xfrm>
          <a:custGeom>
            <a:avLst/>
            <a:gdLst/>
            <a:ahLst/>
            <a:cxnLst/>
            <a:rect l="l" t="t" r="r" b="b"/>
            <a:pathLst>
              <a:path w="87629" h="490855">
                <a:moveTo>
                  <a:pt x="0" y="0"/>
                </a:moveTo>
                <a:lnTo>
                  <a:pt x="87122" y="0"/>
                </a:lnTo>
                <a:lnTo>
                  <a:pt x="87122" y="490474"/>
                </a:lnTo>
                <a:lnTo>
                  <a:pt x="0" y="49047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41361" y="900176"/>
            <a:ext cx="406400" cy="490855"/>
          </a:xfrm>
          <a:custGeom>
            <a:avLst/>
            <a:gdLst/>
            <a:ahLst/>
            <a:cxnLst/>
            <a:rect l="l" t="t" r="r" b="b"/>
            <a:pathLst>
              <a:path w="406400" h="490855">
                <a:moveTo>
                  <a:pt x="0" y="0"/>
                </a:moveTo>
                <a:lnTo>
                  <a:pt x="406273" y="0"/>
                </a:lnTo>
                <a:lnTo>
                  <a:pt x="406273" y="77343"/>
                </a:lnTo>
                <a:lnTo>
                  <a:pt x="243077" y="77343"/>
                </a:lnTo>
                <a:lnTo>
                  <a:pt x="243077" y="490474"/>
                </a:lnTo>
                <a:lnTo>
                  <a:pt x="156083" y="490474"/>
                </a:lnTo>
                <a:lnTo>
                  <a:pt x="156083" y="77343"/>
                </a:lnTo>
                <a:lnTo>
                  <a:pt x="0" y="7734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04079" y="900176"/>
            <a:ext cx="323215" cy="490855"/>
          </a:xfrm>
          <a:custGeom>
            <a:avLst/>
            <a:gdLst/>
            <a:ahLst/>
            <a:cxnLst/>
            <a:rect l="l" t="t" r="r" b="b"/>
            <a:pathLst>
              <a:path w="323214" h="490855">
                <a:moveTo>
                  <a:pt x="0" y="0"/>
                </a:moveTo>
                <a:lnTo>
                  <a:pt x="323088" y="0"/>
                </a:lnTo>
                <a:lnTo>
                  <a:pt x="323088" y="77343"/>
                </a:lnTo>
                <a:lnTo>
                  <a:pt x="87122" y="77343"/>
                </a:lnTo>
                <a:lnTo>
                  <a:pt x="87122" y="192150"/>
                </a:lnTo>
                <a:lnTo>
                  <a:pt x="259461" y="192150"/>
                </a:lnTo>
                <a:lnTo>
                  <a:pt x="259461" y="266191"/>
                </a:lnTo>
                <a:lnTo>
                  <a:pt x="87122" y="266191"/>
                </a:lnTo>
                <a:lnTo>
                  <a:pt x="87122" y="490474"/>
                </a:lnTo>
                <a:lnTo>
                  <a:pt x="0" y="49047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96359" y="900176"/>
            <a:ext cx="357505" cy="497205"/>
          </a:xfrm>
          <a:custGeom>
            <a:avLst/>
            <a:gdLst/>
            <a:ahLst/>
            <a:cxnLst/>
            <a:rect l="l" t="t" r="r" b="b"/>
            <a:pathLst>
              <a:path w="357505" h="497205">
                <a:moveTo>
                  <a:pt x="0" y="0"/>
                </a:moveTo>
                <a:lnTo>
                  <a:pt x="41910" y="0"/>
                </a:lnTo>
                <a:lnTo>
                  <a:pt x="273558" y="295910"/>
                </a:lnTo>
                <a:lnTo>
                  <a:pt x="273558" y="0"/>
                </a:lnTo>
                <a:lnTo>
                  <a:pt x="357251" y="0"/>
                </a:lnTo>
                <a:lnTo>
                  <a:pt x="357251" y="497204"/>
                </a:lnTo>
                <a:lnTo>
                  <a:pt x="321818" y="497204"/>
                </a:lnTo>
                <a:lnTo>
                  <a:pt x="83693" y="186816"/>
                </a:lnTo>
                <a:lnTo>
                  <a:pt x="83693" y="490854"/>
                </a:lnTo>
                <a:lnTo>
                  <a:pt x="0" y="49085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80258" y="900176"/>
            <a:ext cx="406400" cy="490855"/>
          </a:xfrm>
          <a:custGeom>
            <a:avLst/>
            <a:gdLst/>
            <a:ahLst/>
            <a:cxnLst/>
            <a:rect l="l" t="t" r="r" b="b"/>
            <a:pathLst>
              <a:path w="406400" h="490855">
                <a:moveTo>
                  <a:pt x="0" y="0"/>
                </a:moveTo>
                <a:lnTo>
                  <a:pt x="406272" y="0"/>
                </a:lnTo>
                <a:lnTo>
                  <a:pt x="406272" y="77343"/>
                </a:lnTo>
                <a:lnTo>
                  <a:pt x="243078" y="77343"/>
                </a:lnTo>
                <a:lnTo>
                  <a:pt x="243078" y="490474"/>
                </a:lnTo>
                <a:lnTo>
                  <a:pt x="156083" y="490474"/>
                </a:lnTo>
                <a:lnTo>
                  <a:pt x="156083" y="77343"/>
                </a:lnTo>
                <a:lnTo>
                  <a:pt x="0" y="7734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89836" y="896747"/>
            <a:ext cx="363855" cy="494030"/>
          </a:xfrm>
          <a:custGeom>
            <a:avLst/>
            <a:gdLst/>
            <a:ahLst/>
            <a:cxnLst/>
            <a:rect l="l" t="t" r="r" b="b"/>
            <a:pathLst>
              <a:path w="363855" h="494030">
                <a:moveTo>
                  <a:pt x="130924" y="0"/>
                </a:moveTo>
                <a:lnTo>
                  <a:pt x="181730" y="3929"/>
                </a:lnTo>
                <a:lnTo>
                  <a:pt x="226990" y="15716"/>
                </a:lnTo>
                <a:lnTo>
                  <a:pt x="266701" y="35361"/>
                </a:lnTo>
                <a:lnTo>
                  <a:pt x="300863" y="62864"/>
                </a:lnTo>
                <a:lnTo>
                  <a:pt x="328346" y="96774"/>
                </a:lnTo>
                <a:lnTo>
                  <a:pt x="347948" y="135826"/>
                </a:lnTo>
                <a:lnTo>
                  <a:pt x="359691" y="180022"/>
                </a:lnTo>
                <a:lnTo>
                  <a:pt x="363601" y="229362"/>
                </a:lnTo>
                <a:lnTo>
                  <a:pt x="360456" y="284894"/>
                </a:lnTo>
                <a:lnTo>
                  <a:pt x="351023" y="333889"/>
                </a:lnTo>
                <a:lnTo>
                  <a:pt x="335301" y="376348"/>
                </a:lnTo>
                <a:lnTo>
                  <a:pt x="313287" y="412271"/>
                </a:lnTo>
                <a:lnTo>
                  <a:pt x="284982" y="441661"/>
                </a:lnTo>
                <a:lnTo>
                  <a:pt x="250384" y="464518"/>
                </a:lnTo>
                <a:lnTo>
                  <a:pt x="209493" y="480844"/>
                </a:lnTo>
                <a:lnTo>
                  <a:pt x="162307" y="490638"/>
                </a:lnTo>
                <a:lnTo>
                  <a:pt x="108826" y="493902"/>
                </a:lnTo>
                <a:lnTo>
                  <a:pt x="0" y="493902"/>
                </a:lnTo>
                <a:lnTo>
                  <a:pt x="0" y="3682"/>
                </a:lnTo>
                <a:lnTo>
                  <a:pt x="47231" y="2089"/>
                </a:lnTo>
                <a:lnTo>
                  <a:pt x="84797" y="936"/>
                </a:lnTo>
                <a:lnTo>
                  <a:pt x="112696" y="236"/>
                </a:lnTo>
                <a:lnTo>
                  <a:pt x="13092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86476" y="895096"/>
            <a:ext cx="876935" cy="502284"/>
          </a:xfrm>
          <a:custGeom>
            <a:avLst/>
            <a:gdLst/>
            <a:ahLst/>
            <a:cxnLst/>
            <a:rect l="l" t="t" r="r" b="b"/>
            <a:pathLst>
              <a:path w="876935" h="502284">
                <a:moveTo>
                  <a:pt x="135889" y="0"/>
                </a:moveTo>
                <a:lnTo>
                  <a:pt x="192997" y="4021"/>
                </a:lnTo>
                <a:lnTo>
                  <a:pt x="239728" y="16081"/>
                </a:lnTo>
                <a:lnTo>
                  <a:pt x="276082" y="36179"/>
                </a:lnTo>
                <a:lnTo>
                  <a:pt x="302053" y="64309"/>
                </a:lnTo>
                <a:lnTo>
                  <a:pt x="317638" y="100468"/>
                </a:lnTo>
                <a:lnTo>
                  <a:pt x="322834" y="144652"/>
                </a:lnTo>
                <a:lnTo>
                  <a:pt x="321216" y="165967"/>
                </a:lnTo>
                <a:lnTo>
                  <a:pt x="308314" y="205642"/>
                </a:lnTo>
                <a:lnTo>
                  <a:pt x="283285" y="240623"/>
                </a:lnTo>
                <a:lnTo>
                  <a:pt x="250797" y="265908"/>
                </a:lnTo>
                <a:lnTo>
                  <a:pt x="232028" y="274574"/>
                </a:lnTo>
                <a:lnTo>
                  <a:pt x="375920" y="493902"/>
                </a:lnTo>
                <a:lnTo>
                  <a:pt x="474345" y="5079"/>
                </a:lnTo>
                <a:lnTo>
                  <a:pt x="520573" y="5079"/>
                </a:lnTo>
                <a:lnTo>
                  <a:pt x="626745" y="335533"/>
                </a:lnTo>
                <a:lnTo>
                  <a:pt x="730503" y="5079"/>
                </a:lnTo>
                <a:lnTo>
                  <a:pt x="776351" y="5079"/>
                </a:lnTo>
                <a:lnTo>
                  <a:pt x="876553" y="495934"/>
                </a:lnTo>
                <a:lnTo>
                  <a:pt x="792099" y="495934"/>
                </a:lnTo>
                <a:lnTo>
                  <a:pt x="741172" y="231393"/>
                </a:lnTo>
                <a:lnTo>
                  <a:pt x="642492" y="502284"/>
                </a:lnTo>
                <a:lnTo>
                  <a:pt x="611251" y="502284"/>
                </a:lnTo>
                <a:lnTo>
                  <a:pt x="512572" y="231393"/>
                </a:lnTo>
                <a:lnTo>
                  <a:pt x="459613" y="495934"/>
                </a:lnTo>
                <a:lnTo>
                  <a:pt x="375538" y="495934"/>
                </a:lnTo>
                <a:lnTo>
                  <a:pt x="375665" y="495553"/>
                </a:lnTo>
                <a:lnTo>
                  <a:pt x="276605" y="495553"/>
                </a:lnTo>
                <a:lnTo>
                  <a:pt x="145669" y="292988"/>
                </a:lnTo>
                <a:lnTo>
                  <a:pt x="134786" y="292703"/>
                </a:lnTo>
                <a:lnTo>
                  <a:pt x="121951" y="292226"/>
                </a:lnTo>
                <a:lnTo>
                  <a:pt x="107164" y="291560"/>
                </a:lnTo>
                <a:lnTo>
                  <a:pt x="90424" y="290702"/>
                </a:lnTo>
                <a:lnTo>
                  <a:pt x="90424" y="495553"/>
                </a:lnTo>
                <a:lnTo>
                  <a:pt x="0" y="495553"/>
                </a:lnTo>
                <a:lnTo>
                  <a:pt x="0" y="5079"/>
                </a:lnTo>
                <a:lnTo>
                  <a:pt x="6314" y="4915"/>
                </a:lnTo>
                <a:lnTo>
                  <a:pt x="17843" y="4429"/>
                </a:lnTo>
                <a:lnTo>
                  <a:pt x="34611" y="3633"/>
                </a:lnTo>
                <a:lnTo>
                  <a:pt x="56641" y="2539"/>
                </a:lnTo>
                <a:lnTo>
                  <a:pt x="80025" y="1446"/>
                </a:lnTo>
                <a:lnTo>
                  <a:pt x="101028" y="650"/>
                </a:lnTo>
                <a:lnTo>
                  <a:pt x="119649" y="164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67602" y="893445"/>
            <a:ext cx="431165" cy="497205"/>
          </a:xfrm>
          <a:custGeom>
            <a:avLst/>
            <a:gdLst/>
            <a:ahLst/>
            <a:cxnLst/>
            <a:rect l="l" t="t" r="r" b="b"/>
            <a:pathLst>
              <a:path w="431164" h="497205">
                <a:moveTo>
                  <a:pt x="195452" y="0"/>
                </a:moveTo>
                <a:lnTo>
                  <a:pt x="233679" y="0"/>
                </a:lnTo>
                <a:lnTo>
                  <a:pt x="430911" y="497204"/>
                </a:lnTo>
                <a:lnTo>
                  <a:pt x="334772" y="497204"/>
                </a:lnTo>
                <a:lnTo>
                  <a:pt x="298958" y="397763"/>
                </a:lnTo>
                <a:lnTo>
                  <a:pt x="130937" y="397763"/>
                </a:lnTo>
                <a:lnTo>
                  <a:pt x="96774" y="497204"/>
                </a:lnTo>
                <a:lnTo>
                  <a:pt x="0" y="497204"/>
                </a:lnTo>
                <a:lnTo>
                  <a:pt x="19545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42920" y="893445"/>
            <a:ext cx="802005" cy="497205"/>
          </a:xfrm>
          <a:custGeom>
            <a:avLst/>
            <a:gdLst/>
            <a:ahLst/>
            <a:cxnLst/>
            <a:rect l="l" t="t" r="r" b="b"/>
            <a:pathLst>
              <a:path w="802005" h="497205">
                <a:moveTo>
                  <a:pt x="566038" y="0"/>
                </a:moveTo>
                <a:lnTo>
                  <a:pt x="604266" y="0"/>
                </a:lnTo>
                <a:lnTo>
                  <a:pt x="801497" y="497204"/>
                </a:lnTo>
                <a:lnTo>
                  <a:pt x="705357" y="497204"/>
                </a:lnTo>
                <a:lnTo>
                  <a:pt x="669544" y="397763"/>
                </a:lnTo>
                <a:lnTo>
                  <a:pt x="501523" y="397763"/>
                </a:lnTo>
                <a:lnTo>
                  <a:pt x="467360" y="497204"/>
                </a:lnTo>
                <a:lnTo>
                  <a:pt x="377063" y="497204"/>
                </a:lnTo>
                <a:lnTo>
                  <a:pt x="370586" y="497204"/>
                </a:lnTo>
                <a:lnTo>
                  <a:pt x="276606" y="497204"/>
                </a:lnTo>
                <a:lnTo>
                  <a:pt x="145669" y="294639"/>
                </a:lnTo>
                <a:lnTo>
                  <a:pt x="134786" y="294354"/>
                </a:lnTo>
                <a:lnTo>
                  <a:pt x="121951" y="293877"/>
                </a:lnTo>
                <a:lnTo>
                  <a:pt x="107164" y="293211"/>
                </a:lnTo>
                <a:lnTo>
                  <a:pt x="90424" y="292353"/>
                </a:lnTo>
                <a:lnTo>
                  <a:pt x="90424" y="497204"/>
                </a:lnTo>
                <a:lnTo>
                  <a:pt x="0" y="497204"/>
                </a:lnTo>
                <a:lnTo>
                  <a:pt x="0" y="6730"/>
                </a:lnTo>
                <a:lnTo>
                  <a:pt x="6314" y="6566"/>
                </a:lnTo>
                <a:lnTo>
                  <a:pt x="17843" y="6080"/>
                </a:lnTo>
                <a:lnTo>
                  <a:pt x="34611" y="5284"/>
                </a:lnTo>
                <a:lnTo>
                  <a:pt x="56642" y="4190"/>
                </a:lnTo>
                <a:lnTo>
                  <a:pt x="80025" y="3097"/>
                </a:lnTo>
                <a:lnTo>
                  <a:pt x="101028" y="2301"/>
                </a:lnTo>
                <a:lnTo>
                  <a:pt x="119649" y="1815"/>
                </a:lnTo>
                <a:lnTo>
                  <a:pt x="135889" y="1650"/>
                </a:lnTo>
                <a:lnTo>
                  <a:pt x="192997" y="5672"/>
                </a:lnTo>
                <a:lnTo>
                  <a:pt x="239728" y="17732"/>
                </a:lnTo>
                <a:lnTo>
                  <a:pt x="276082" y="37830"/>
                </a:lnTo>
                <a:lnTo>
                  <a:pt x="302053" y="65960"/>
                </a:lnTo>
                <a:lnTo>
                  <a:pt x="317638" y="102119"/>
                </a:lnTo>
                <a:lnTo>
                  <a:pt x="322833" y="146303"/>
                </a:lnTo>
                <a:lnTo>
                  <a:pt x="321216" y="167618"/>
                </a:lnTo>
                <a:lnTo>
                  <a:pt x="308314" y="207293"/>
                </a:lnTo>
                <a:lnTo>
                  <a:pt x="283285" y="242274"/>
                </a:lnTo>
                <a:lnTo>
                  <a:pt x="250797" y="267559"/>
                </a:lnTo>
                <a:lnTo>
                  <a:pt x="232029" y="276225"/>
                </a:lnTo>
                <a:lnTo>
                  <a:pt x="372999" y="490981"/>
                </a:lnTo>
                <a:lnTo>
                  <a:pt x="56603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30064" y="891795"/>
            <a:ext cx="297180" cy="507365"/>
          </a:xfrm>
          <a:custGeom>
            <a:avLst/>
            <a:gdLst/>
            <a:ahLst/>
            <a:cxnLst/>
            <a:rect l="l" t="t" r="r" b="b"/>
            <a:pathLst>
              <a:path w="297179" h="507365">
                <a:moveTo>
                  <a:pt x="149733" y="0"/>
                </a:moveTo>
                <a:lnTo>
                  <a:pt x="189402" y="1978"/>
                </a:lnTo>
                <a:lnTo>
                  <a:pt x="223440" y="7921"/>
                </a:lnTo>
                <a:lnTo>
                  <a:pt x="251835" y="17841"/>
                </a:lnTo>
                <a:lnTo>
                  <a:pt x="274574" y="31750"/>
                </a:lnTo>
                <a:lnTo>
                  <a:pt x="248158" y="106806"/>
                </a:lnTo>
                <a:lnTo>
                  <a:pt x="224893" y="92398"/>
                </a:lnTo>
                <a:lnTo>
                  <a:pt x="201009" y="82121"/>
                </a:lnTo>
                <a:lnTo>
                  <a:pt x="176506" y="75963"/>
                </a:lnTo>
                <a:lnTo>
                  <a:pt x="151384" y="73913"/>
                </a:lnTo>
                <a:lnTo>
                  <a:pt x="137169" y="74914"/>
                </a:lnTo>
                <a:lnTo>
                  <a:pt x="97407" y="98436"/>
                </a:lnTo>
                <a:lnTo>
                  <a:pt x="88137" y="131190"/>
                </a:lnTo>
                <a:lnTo>
                  <a:pt x="93972" y="152528"/>
                </a:lnTo>
                <a:lnTo>
                  <a:pt x="111474" y="174259"/>
                </a:lnTo>
                <a:lnTo>
                  <a:pt x="140644" y="196395"/>
                </a:lnTo>
                <a:lnTo>
                  <a:pt x="181483" y="218947"/>
                </a:lnTo>
                <a:lnTo>
                  <a:pt x="204416" y="230784"/>
                </a:lnTo>
                <a:lnTo>
                  <a:pt x="223885" y="242109"/>
                </a:lnTo>
                <a:lnTo>
                  <a:pt x="262764" y="273867"/>
                </a:lnTo>
                <a:lnTo>
                  <a:pt x="285750" y="310514"/>
                </a:lnTo>
                <a:lnTo>
                  <a:pt x="296340" y="354413"/>
                </a:lnTo>
                <a:lnTo>
                  <a:pt x="297052" y="370585"/>
                </a:lnTo>
                <a:lnTo>
                  <a:pt x="294122" y="399087"/>
                </a:lnTo>
                <a:lnTo>
                  <a:pt x="270638" y="448184"/>
                </a:lnTo>
                <a:lnTo>
                  <a:pt x="224536" y="485592"/>
                </a:lnTo>
                <a:lnTo>
                  <a:pt x="161480" y="504832"/>
                </a:lnTo>
                <a:lnTo>
                  <a:pt x="123951" y="507238"/>
                </a:lnTo>
                <a:lnTo>
                  <a:pt x="90475" y="505023"/>
                </a:lnTo>
                <a:lnTo>
                  <a:pt x="58642" y="498379"/>
                </a:lnTo>
                <a:lnTo>
                  <a:pt x="28475" y="487306"/>
                </a:lnTo>
                <a:lnTo>
                  <a:pt x="0" y="471804"/>
                </a:lnTo>
                <a:lnTo>
                  <a:pt x="32258" y="393700"/>
                </a:lnTo>
                <a:lnTo>
                  <a:pt x="57898" y="409535"/>
                </a:lnTo>
                <a:lnTo>
                  <a:pt x="83359" y="420846"/>
                </a:lnTo>
                <a:lnTo>
                  <a:pt x="108606" y="427632"/>
                </a:lnTo>
                <a:lnTo>
                  <a:pt x="133603" y="429894"/>
                </a:lnTo>
                <a:lnTo>
                  <a:pt x="167181" y="426557"/>
                </a:lnTo>
                <a:lnTo>
                  <a:pt x="191150" y="416528"/>
                </a:lnTo>
                <a:lnTo>
                  <a:pt x="205523" y="399784"/>
                </a:lnTo>
                <a:lnTo>
                  <a:pt x="210312" y="376300"/>
                </a:lnTo>
                <a:lnTo>
                  <a:pt x="209190" y="363890"/>
                </a:lnTo>
                <a:lnTo>
                  <a:pt x="192277" y="328421"/>
                </a:lnTo>
                <a:lnTo>
                  <a:pt x="143539" y="291203"/>
                </a:lnTo>
                <a:lnTo>
                  <a:pt x="91824" y="263872"/>
                </a:lnTo>
                <a:lnTo>
                  <a:pt x="70516" y="251602"/>
                </a:lnTo>
                <a:lnTo>
                  <a:pt x="32541" y="221313"/>
                </a:lnTo>
                <a:lnTo>
                  <a:pt x="11557" y="187451"/>
                </a:lnTo>
                <a:lnTo>
                  <a:pt x="1680" y="146732"/>
                </a:lnTo>
                <a:lnTo>
                  <a:pt x="1015" y="131825"/>
                </a:lnTo>
                <a:lnTo>
                  <a:pt x="3633" y="104634"/>
                </a:lnTo>
                <a:lnTo>
                  <a:pt x="24536" y="57441"/>
                </a:lnTo>
                <a:lnTo>
                  <a:pt x="65061" y="21056"/>
                </a:lnTo>
                <a:lnTo>
                  <a:pt x="118540" y="2335"/>
                </a:lnTo>
                <a:lnTo>
                  <a:pt x="14973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71029" y="891413"/>
            <a:ext cx="428625" cy="508000"/>
          </a:xfrm>
          <a:custGeom>
            <a:avLst/>
            <a:gdLst/>
            <a:ahLst/>
            <a:cxnLst/>
            <a:rect l="l" t="t" r="r" b="b"/>
            <a:pathLst>
              <a:path w="428625" h="508000">
                <a:moveTo>
                  <a:pt x="211074" y="0"/>
                </a:moveTo>
                <a:lnTo>
                  <a:pt x="260820" y="4097"/>
                </a:lnTo>
                <a:lnTo>
                  <a:pt x="304339" y="16398"/>
                </a:lnTo>
                <a:lnTo>
                  <a:pt x="341643" y="36915"/>
                </a:lnTo>
                <a:lnTo>
                  <a:pt x="372745" y="65659"/>
                </a:lnTo>
                <a:lnTo>
                  <a:pt x="397228" y="101754"/>
                </a:lnTo>
                <a:lnTo>
                  <a:pt x="414686" y="144494"/>
                </a:lnTo>
                <a:lnTo>
                  <a:pt x="425144" y="193853"/>
                </a:lnTo>
                <a:lnTo>
                  <a:pt x="428625" y="249809"/>
                </a:lnTo>
                <a:lnTo>
                  <a:pt x="424979" y="306006"/>
                </a:lnTo>
                <a:lnTo>
                  <a:pt x="414035" y="356107"/>
                </a:lnTo>
                <a:lnTo>
                  <a:pt x="395781" y="400113"/>
                </a:lnTo>
                <a:lnTo>
                  <a:pt x="370204" y="438023"/>
                </a:lnTo>
                <a:lnTo>
                  <a:pt x="337966" y="468453"/>
                </a:lnTo>
                <a:lnTo>
                  <a:pt x="299561" y="490204"/>
                </a:lnTo>
                <a:lnTo>
                  <a:pt x="255012" y="503263"/>
                </a:lnTo>
                <a:lnTo>
                  <a:pt x="204343" y="507619"/>
                </a:lnTo>
                <a:lnTo>
                  <a:pt x="157809" y="503308"/>
                </a:lnTo>
                <a:lnTo>
                  <a:pt x="117062" y="490378"/>
                </a:lnTo>
                <a:lnTo>
                  <a:pt x="82077" y="468828"/>
                </a:lnTo>
                <a:lnTo>
                  <a:pt x="52832" y="438658"/>
                </a:lnTo>
                <a:lnTo>
                  <a:pt x="29735" y="400988"/>
                </a:lnTo>
                <a:lnTo>
                  <a:pt x="13223" y="356949"/>
                </a:lnTo>
                <a:lnTo>
                  <a:pt x="3307" y="306552"/>
                </a:lnTo>
                <a:lnTo>
                  <a:pt x="0" y="249809"/>
                </a:lnTo>
                <a:lnTo>
                  <a:pt x="3595" y="199425"/>
                </a:lnTo>
                <a:lnTo>
                  <a:pt x="14382" y="153066"/>
                </a:lnTo>
                <a:lnTo>
                  <a:pt x="32361" y="110755"/>
                </a:lnTo>
                <a:lnTo>
                  <a:pt x="57530" y="72516"/>
                </a:lnTo>
                <a:lnTo>
                  <a:pt x="88630" y="40772"/>
                </a:lnTo>
                <a:lnTo>
                  <a:pt x="124587" y="18113"/>
                </a:lnTo>
                <a:lnTo>
                  <a:pt x="165401" y="4526"/>
                </a:lnTo>
                <a:lnTo>
                  <a:pt x="21107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81397" y="891413"/>
            <a:ext cx="428625" cy="508000"/>
          </a:xfrm>
          <a:custGeom>
            <a:avLst/>
            <a:gdLst/>
            <a:ahLst/>
            <a:cxnLst/>
            <a:rect l="l" t="t" r="r" b="b"/>
            <a:pathLst>
              <a:path w="428625" h="508000">
                <a:moveTo>
                  <a:pt x="211074" y="0"/>
                </a:moveTo>
                <a:lnTo>
                  <a:pt x="260820" y="4097"/>
                </a:lnTo>
                <a:lnTo>
                  <a:pt x="304339" y="16398"/>
                </a:lnTo>
                <a:lnTo>
                  <a:pt x="341643" y="36915"/>
                </a:lnTo>
                <a:lnTo>
                  <a:pt x="372744" y="65659"/>
                </a:lnTo>
                <a:lnTo>
                  <a:pt x="397228" y="101754"/>
                </a:lnTo>
                <a:lnTo>
                  <a:pt x="414686" y="144494"/>
                </a:lnTo>
                <a:lnTo>
                  <a:pt x="425144" y="193853"/>
                </a:lnTo>
                <a:lnTo>
                  <a:pt x="428625" y="249809"/>
                </a:lnTo>
                <a:lnTo>
                  <a:pt x="424979" y="306006"/>
                </a:lnTo>
                <a:lnTo>
                  <a:pt x="414035" y="356107"/>
                </a:lnTo>
                <a:lnTo>
                  <a:pt x="395781" y="400113"/>
                </a:lnTo>
                <a:lnTo>
                  <a:pt x="370204" y="438023"/>
                </a:lnTo>
                <a:lnTo>
                  <a:pt x="337966" y="468453"/>
                </a:lnTo>
                <a:lnTo>
                  <a:pt x="299561" y="490204"/>
                </a:lnTo>
                <a:lnTo>
                  <a:pt x="255012" y="503263"/>
                </a:lnTo>
                <a:lnTo>
                  <a:pt x="204342" y="507619"/>
                </a:lnTo>
                <a:lnTo>
                  <a:pt x="157809" y="503308"/>
                </a:lnTo>
                <a:lnTo>
                  <a:pt x="117062" y="490378"/>
                </a:lnTo>
                <a:lnTo>
                  <a:pt x="82077" y="468828"/>
                </a:lnTo>
                <a:lnTo>
                  <a:pt x="52831" y="438658"/>
                </a:lnTo>
                <a:lnTo>
                  <a:pt x="29735" y="400988"/>
                </a:lnTo>
                <a:lnTo>
                  <a:pt x="13223" y="356949"/>
                </a:lnTo>
                <a:lnTo>
                  <a:pt x="3307" y="306552"/>
                </a:lnTo>
                <a:lnTo>
                  <a:pt x="0" y="249809"/>
                </a:lnTo>
                <a:lnTo>
                  <a:pt x="3595" y="199425"/>
                </a:lnTo>
                <a:lnTo>
                  <a:pt x="14382" y="153066"/>
                </a:lnTo>
                <a:lnTo>
                  <a:pt x="32361" y="110755"/>
                </a:lnTo>
                <a:lnTo>
                  <a:pt x="57530" y="72516"/>
                </a:lnTo>
                <a:lnTo>
                  <a:pt x="88630" y="40772"/>
                </a:lnTo>
                <a:lnTo>
                  <a:pt x="124587" y="18113"/>
                </a:lnTo>
                <a:lnTo>
                  <a:pt x="165401" y="4526"/>
                </a:lnTo>
                <a:lnTo>
                  <a:pt x="21107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83817" y="891414"/>
            <a:ext cx="327025" cy="499745"/>
          </a:xfrm>
          <a:custGeom>
            <a:avLst/>
            <a:gdLst/>
            <a:ahLst/>
            <a:cxnLst/>
            <a:rect l="l" t="t" r="r" b="b"/>
            <a:pathLst>
              <a:path w="327025" h="499744">
                <a:moveTo>
                  <a:pt x="137287" y="0"/>
                </a:moveTo>
                <a:lnTo>
                  <a:pt x="204427" y="8572"/>
                </a:lnTo>
                <a:lnTo>
                  <a:pt x="255155" y="34289"/>
                </a:lnTo>
                <a:lnTo>
                  <a:pt x="287056" y="75247"/>
                </a:lnTo>
                <a:lnTo>
                  <a:pt x="297688" y="129539"/>
                </a:lnTo>
                <a:lnTo>
                  <a:pt x="294275" y="159256"/>
                </a:lnTo>
                <a:lnTo>
                  <a:pt x="284040" y="192389"/>
                </a:lnTo>
                <a:lnTo>
                  <a:pt x="266982" y="228927"/>
                </a:lnTo>
                <a:lnTo>
                  <a:pt x="243103" y="268859"/>
                </a:lnTo>
                <a:lnTo>
                  <a:pt x="142646" y="421894"/>
                </a:lnTo>
                <a:lnTo>
                  <a:pt x="326821" y="421894"/>
                </a:lnTo>
                <a:lnTo>
                  <a:pt x="326821" y="499237"/>
                </a:lnTo>
                <a:lnTo>
                  <a:pt x="5346" y="499237"/>
                </a:lnTo>
                <a:lnTo>
                  <a:pt x="5346" y="473837"/>
                </a:lnTo>
                <a:lnTo>
                  <a:pt x="160731" y="245110"/>
                </a:lnTo>
                <a:lnTo>
                  <a:pt x="181093" y="212157"/>
                </a:lnTo>
                <a:lnTo>
                  <a:pt x="195638" y="181895"/>
                </a:lnTo>
                <a:lnTo>
                  <a:pt x="204367" y="154348"/>
                </a:lnTo>
                <a:lnTo>
                  <a:pt x="207276" y="129539"/>
                </a:lnTo>
                <a:lnTo>
                  <a:pt x="203111" y="105277"/>
                </a:lnTo>
                <a:lnTo>
                  <a:pt x="190617" y="87931"/>
                </a:lnTo>
                <a:lnTo>
                  <a:pt x="169793" y="77515"/>
                </a:lnTo>
                <a:lnTo>
                  <a:pt x="140639" y="74040"/>
                </a:lnTo>
                <a:lnTo>
                  <a:pt x="116424" y="77400"/>
                </a:lnTo>
                <a:lnTo>
                  <a:pt x="94680" y="87487"/>
                </a:lnTo>
                <a:lnTo>
                  <a:pt x="75404" y="104312"/>
                </a:lnTo>
                <a:lnTo>
                  <a:pt x="58597" y="127888"/>
                </a:lnTo>
                <a:lnTo>
                  <a:pt x="0" y="81661"/>
                </a:lnTo>
                <a:lnTo>
                  <a:pt x="22393" y="49498"/>
                </a:lnTo>
                <a:lnTo>
                  <a:pt x="54749" y="23240"/>
                </a:lnTo>
                <a:lnTo>
                  <a:pt x="94051" y="5810"/>
                </a:lnTo>
                <a:lnTo>
                  <a:pt x="115176" y="1452"/>
                </a:lnTo>
                <a:lnTo>
                  <a:pt x="137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81200" y="1609344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059941" y="2104771"/>
            <a:ext cx="2171065" cy="42227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  </a:t>
            </a:r>
            <a:r>
              <a:rPr sz="2600" spc="-30" dirty="0"/>
              <a:t>Translation:-</a:t>
            </a:r>
            <a:endParaRPr sz="2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59584" y="3522346"/>
            <a:ext cx="151320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600" spc="-15" dirty="0">
                <a:latin typeface="Trebuchet MS"/>
                <a:cs typeface="Trebuchet MS"/>
              </a:rPr>
              <a:t>Rotation:-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59940" y="4940047"/>
            <a:ext cx="157861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</a:t>
            </a:r>
            <a:r>
              <a:rPr sz="1900" spc="-105" dirty="0">
                <a:solidFill>
                  <a:srgbClr val="B03E9A"/>
                </a:solidFill>
                <a:latin typeface="Arial"/>
                <a:cs typeface="Arial"/>
              </a:rPr>
              <a:t> </a:t>
            </a:r>
            <a:r>
              <a:rPr sz="2600" spc="-60" dirty="0">
                <a:latin typeface="Trebuchet MS"/>
                <a:cs typeface="Trebuchet MS"/>
              </a:rPr>
              <a:t>Scaling:-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84193" y="3429000"/>
            <a:ext cx="4104131" cy="12801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84193" y="1772411"/>
            <a:ext cx="4104131" cy="1296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84193" y="5085588"/>
            <a:ext cx="4104131" cy="1275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8500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852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73466" y="806831"/>
            <a:ext cx="6749605" cy="507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12889" y="958850"/>
            <a:ext cx="118110" cy="181610"/>
          </a:xfrm>
          <a:custGeom>
            <a:avLst/>
            <a:gdLst/>
            <a:ahLst/>
            <a:cxnLst/>
            <a:rect l="l" t="t" r="r" b="b"/>
            <a:pathLst>
              <a:path w="118110" h="181609">
                <a:moveTo>
                  <a:pt x="58927" y="0"/>
                </a:moveTo>
                <a:lnTo>
                  <a:pt x="0" y="181101"/>
                </a:lnTo>
                <a:lnTo>
                  <a:pt x="117856" y="181101"/>
                </a:lnTo>
                <a:lnTo>
                  <a:pt x="5892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58792" y="958850"/>
            <a:ext cx="118110" cy="181610"/>
          </a:xfrm>
          <a:custGeom>
            <a:avLst/>
            <a:gdLst/>
            <a:ahLst/>
            <a:cxnLst/>
            <a:rect l="l" t="t" r="r" b="b"/>
            <a:pathLst>
              <a:path w="118110" h="181609">
                <a:moveTo>
                  <a:pt x="58927" y="0"/>
                </a:moveTo>
                <a:lnTo>
                  <a:pt x="0" y="181101"/>
                </a:lnTo>
                <a:lnTo>
                  <a:pt x="117856" y="181101"/>
                </a:lnTo>
                <a:lnTo>
                  <a:pt x="5892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66555" y="889509"/>
            <a:ext cx="186690" cy="339725"/>
          </a:xfrm>
          <a:custGeom>
            <a:avLst/>
            <a:gdLst/>
            <a:ahLst/>
            <a:cxnLst/>
            <a:rect l="l" t="t" r="r" b="b"/>
            <a:pathLst>
              <a:path w="186690" h="339725">
                <a:moveTo>
                  <a:pt x="39839" y="0"/>
                </a:moveTo>
                <a:lnTo>
                  <a:pt x="32077" y="142"/>
                </a:lnTo>
                <a:lnTo>
                  <a:pt x="22848" y="571"/>
                </a:lnTo>
                <a:lnTo>
                  <a:pt x="12156" y="1285"/>
                </a:lnTo>
                <a:lnTo>
                  <a:pt x="0" y="2286"/>
                </a:lnTo>
                <a:lnTo>
                  <a:pt x="0" y="337184"/>
                </a:lnTo>
                <a:lnTo>
                  <a:pt x="10753" y="338091"/>
                </a:lnTo>
                <a:lnTo>
                  <a:pt x="21926" y="338724"/>
                </a:lnTo>
                <a:lnTo>
                  <a:pt x="33518" y="339095"/>
                </a:lnTo>
                <a:lnTo>
                  <a:pt x="45529" y="339216"/>
                </a:lnTo>
                <a:lnTo>
                  <a:pt x="76726" y="336218"/>
                </a:lnTo>
                <a:lnTo>
                  <a:pt x="128384" y="312267"/>
                </a:lnTo>
                <a:lnTo>
                  <a:pt x="165179" y="264973"/>
                </a:lnTo>
                <a:lnTo>
                  <a:pt x="183848" y="198004"/>
                </a:lnTo>
                <a:lnTo>
                  <a:pt x="186182" y="157352"/>
                </a:lnTo>
                <a:lnTo>
                  <a:pt x="180328" y="100705"/>
                </a:lnTo>
                <a:lnTo>
                  <a:pt x="162767" y="56647"/>
                </a:lnTo>
                <a:lnTo>
                  <a:pt x="133498" y="25176"/>
                </a:lnTo>
                <a:lnTo>
                  <a:pt x="92523" y="6294"/>
                </a:lnTo>
                <a:lnTo>
                  <a:pt x="3983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65597" y="888238"/>
            <a:ext cx="143763" cy="142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22040" y="888238"/>
            <a:ext cx="143763" cy="142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51166" y="884174"/>
            <a:ext cx="248285" cy="353060"/>
          </a:xfrm>
          <a:custGeom>
            <a:avLst/>
            <a:gdLst/>
            <a:ahLst/>
            <a:cxnLst/>
            <a:rect l="l" t="t" r="r" b="b"/>
            <a:pathLst>
              <a:path w="248284" h="353059">
                <a:moveTo>
                  <a:pt x="120523" y="0"/>
                </a:moveTo>
                <a:lnTo>
                  <a:pt x="69056" y="11652"/>
                </a:lnTo>
                <a:lnTo>
                  <a:pt x="31114" y="46736"/>
                </a:lnTo>
                <a:lnTo>
                  <a:pt x="7794" y="101504"/>
                </a:lnTo>
                <a:lnTo>
                  <a:pt x="0" y="172465"/>
                </a:lnTo>
                <a:lnTo>
                  <a:pt x="1811" y="213016"/>
                </a:lnTo>
                <a:lnTo>
                  <a:pt x="16341" y="279640"/>
                </a:lnTo>
                <a:lnTo>
                  <a:pt x="45319" y="326358"/>
                </a:lnTo>
                <a:lnTo>
                  <a:pt x="87697" y="349980"/>
                </a:lnTo>
                <a:lnTo>
                  <a:pt x="113791" y="352933"/>
                </a:lnTo>
                <a:lnTo>
                  <a:pt x="144531" y="350049"/>
                </a:lnTo>
                <a:lnTo>
                  <a:pt x="194391" y="326947"/>
                </a:lnTo>
                <a:lnTo>
                  <a:pt x="228488" y="280961"/>
                </a:lnTo>
                <a:lnTo>
                  <a:pt x="245633" y="213854"/>
                </a:lnTo>
                <a:lnTo>
                  <a:pt x="247776" y="172465"/>
                </a:lnTo>
                <a:lnTo>
                  <a:pt x="242686" y="110345"/>
                </a:lnTo>
                <a:lnTo>
                  <a:pt x="227416" y="62051"/>
                </a:lnTo>
                <a:lnTo>
                  <a:pt x="201965" y="27570"/>
                </a:lnTo>
                <a:lnTo>
                  <a:pt x="166334" y="6890"/>
                </a:lnTo>
                <a:lnTo>
                  <a:pt x="12052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534" y="884174"/>
            <a:ext cx="248285" cy="353060"/>
          </a:xfrm>
          <a:custGeom>
            <a:avLst/>
            <a:gdLst/>
            <a:ahLst/>
            <a:cxnLst/>
            <a:rect l="l" t="t" r="r" b="b"/>
            <a:pathLst>
              <a:path w="248285" h="353059">
                <a:moveTo>
                  <a:pt x="120522" y="0"/>
                </a:moveTo>
                <a:lnTo>
                  <a:pt x="69056" y="11652"/>
                </a:lnTo>
                <a:lnTo>
                  <a:pt x="31114" y="46736"/>
                </a:lnTo>
                <a:lnTo>
                  <a:pt x="7794" y="101504"/>
                </a:lnTo>
                <a:lnTo>
                  <a:pt x="0" y="172465"/>
                </a:lnTo>
                <a:lnTo>
                  <a:pt x="1811" y="213016"/>
                </a:lnTo>
                <a:lnTo>
                  <a:pt x="16341" y="279640"/>
                </a:lnTo>
                <a:lnTo>
                  <a:pt x="45319" y="326358"/>
                </a:lnTo>
                <a:lnTo>
                  <a:pt x="87697" y="349980"/>
                </a:lnTo>
                <a:lnTo>
                  <a:pt x="113791" y="352933"/>
                </a:lnTo>
                <a:lnTo>
                  <a:pt x="144531" y="350049"/>
                </a:lnTo>
                <a:lnTo>
                  <a:pt x="194391" y="326947"/>
                </a:lnTo>
                <a:lnTo>
                  <a:pt x="228488" y="280961"/>
                </a:lnTo>
                <a:lnTo>
                  <a:pt x="245633" y="213854"/>
                </a:lnTo>
                <a:lnTo>
                  <a:pt x="247776" y="172465"/>
                </a:lnTo>
                <a:lnTo>
                  <a:pt x="242686" y="110345"/>
                </a:lnTo>
                <a:lnTo>
                  <a:pt x="227416" y="62051"/>
                </a:lnTo>
                <a:lnTo>
                  <a:pt x="201965" y="27570"/>
                </a:lnTo>
                <a:lnTo>
                  <a:pt x="166334" y="6890"/>
                </a:lnTo>
                <a:lnTo>
                  <a:pt x="12052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65820" y="815466"/>
            <a:ext cx="357505" cy="497840"/>
          </a:xfrm>
          <a:custGeom>
            <a:avLst/>
            <a:gdLst/>
            <a:ahLst/>
            <a:cxnLst/>
            <a:rect l="l" t="t" r="r" b="b"/>
            <a:pathLst>
              <a:path w="357504" h="497840">
                <a:moveTo>
                  <a:pt x="0" y="0"/>
                </a:moveTo>
                <a:lnTo>
                  <a:pt x="41782" y="0"/>
                </a:lnTo>
                <a:lnTo>
                  <a:pt x="273557" y="296037"/>
                </a:lnTo>
                <a:lnTo>
                  <a:pt x="273557" y="0"/>
                </a:lnTo>
                <a:lnTo>
                  <a:pt x="357250" y="0"/>
                </a:lnTo>
                <a:lnTo>
                  <a:pt x="357250" y="497332"/>
                </a:lnTo>
                <a:lnTo>
                  <a:pt x="321690" y="497332"/>
                </a:lnTo>
                <a:lnTo>
                  <a:pt x="83693" y="186817"/>
                </a:lnTo>
                <a:lnTo>
                  <a:pt x="83693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95387" y="815467"/>
            <a:ext cx="86995" cy="490855"/>
          </a:xfrm>
          <a:custGeom>
            <a:avLst/>
            <a:gdLst/>
            <a:ahLst/>
            <a:cxnLst/>
            <a:rect l="l" t="t" r="r" b="b"/>
            <a:pathLst>
              <a:path w="86995" h="490855">
                <a:moveTo>
                  <a:pt x="0" y="0"/>
                </a:moveTo>
                <a:lnTo>
                  <a:pt x="86995" y="0"/>
                </a:lnTo>
                <a:lnTo>
                  <a:pt x="86995" y="490600"/>
                </a:lnTo>
                <a:lnTo>
                  <a:pt x="0" y="4906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31075" y="815467"/>
            <a:ext cx="406400" cy="490855"/>
          </a:xfrm>
          <a:custGeom>
            <a:avLst/>
            <a:gdLst/>
            <a:ahLst/>
            <a:cxnLst/>
            <a:rect l="l" t="t" r="r" b="b"/>
            <a:pathLst>
              <a:path w="406400" h="490855">
                <a:moveTo>
                  <a:pt x="0" y="0"/>
                </a:moveTo>
                <a:lnTo>
                  <a:pt x="406146" y="0"/>
                </a:lnTo>
                <a:lnTo>
                  <a:pt x="406146" y="77343"/>
                </a:lnTo>
                <a:lnTo>
                  <a:pt x="243077" y="77343"/>
                </a:lnTo>
                <a:lnTo>
                  <a:pt x="243077" y="490600"/>
                </a:lnTo>
                <a:lnTo>
                  <a:pt x="155955" y="490600"/>
                </a:lnTo>
                <a:lnTo>
                  <a:pt x="155955" y="77343"/>
                </a:lnTo>
                <a:lnTo>
                  <a:pt x="0" y="7734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93792" y="815467"/>
            <a:ext cx="323215" cy="490855"/>
          </a:xfrm>
          <a:custGeom>
            <a:avLst/>
            <a:gdLst/>
            <a:ahLst/>
            <a:cxnLst/>
            <a:rect l="l" t="t" r="r" b="b"/>
            <a:pathLst>
              <a:path w="323214" h="490855">
                <a:moveTo>
                  <a:pt x="0" y="0"/>
                </a:moveTo>
                <a:lnTo>
                  <a:pt x="323088" y="0"/>
                </a:lnTo>
                <a:lnTo>
                  <a:pt x="323088" y="77343"/>
                </a:lnTo>
                <a:lnTo>
                  <a:pt x="86995" y="77343"/>
                </a:lnTo>
                <a:lnTo>
                  <a:pt x="86995" y="192278"/>
                </a:lnTo>
                <a:lnTo>
                  <a:pt x="259461" y="192278"/>
                </a:lnTo>
                <a:lnTo>
                  <a:pt x="259461" y="266192"/>
                </a:lnTo>
                <a:lnTo>
                  <a:pt x="86995" y="266192"/>
                </a:lnTo>
                <a:lnTo>
                  <a:pt x="86995" y="490600"/>
                </a:lnTo>
                <a:lnTo>
                  <a:pt x="0" y="49060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6073" y="815466"/>
            <a:ext cx="357505" cy="497840"/>
          </a:xfrm>
          <a:custGeom>
            <a:avLst/>
            <a:gdLst/>
            <a:ahLst/>
            <a:cxnLst/>
            <a:rect l="l" t="t" r="r" b="b"/>
            <a:pathLst>
              <a:path w="357505" h="497840">
                <a:moveTo>
                  <a:pt x="0" y="0"/>
                </a:moveTo>
                <a:lnTo>
                  <a:pt x="41782" y="0"/>
                </a:lnTo>
                <a:lnTo>
                  <a:pt x="273557" y="296037"/>
                </a:lnTo>
                <a:lnTo>
                  <a:pt x="273557" y="0"/>
                </a:lnTo>
                <a:lnTo>
                  <a:pt x="357250" y="0"/>
                </a:lnTo>
                <a:lnTo>
                  <a:pt x="357250" y="497332"/>
                </a:lnTo>
                <a:lnTo>
                  <a:pt x="321690" y="497332"/>
                </a:lnTo>
                <a:lnTo>
                  <a:pt x="83692" y="186817"/>
                </a:lnTo>
                <a:lnTo>
                  <a:pt x="83692" y="490982"/>
                </a:lnTo>
                <a:lnTo>
                  <a:pt x="0" y="4909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9971" y="815467"/>
            <a:ext cx="406400" cy="490855"/>
          </a:xfrm>
          <a:custGeom>
            <a:avLst/>
            <a:gdLst/>
            <a:ahLst/>
            <a:cxnLst/>
            <a:rect l="l" t="t" r="r" b="b"/>
            <a:pathLst>
              <a:path w="406400" h="490855">
                <a:moveTo>
                  <a:pt x="0" y="0"/>
                </a:moveTo>
                <a:lnTo>
                  <a:pt x="406146" y="0"/>
                </a:lnTo>
                <a:lnTo>
                  <a:pt x="406146" y="77343"/>
                </a:lnTo>
                <a:lnTo>
                  <a:pt x="243078" y="77343"/>
                </a:lnTo>
                <a:lnTo>
                  <a:pt x="243078" y="490600"/>
                </a:lnTo>
                <a:lnTo>
                  <a:pt x="155955" y="490600"/>
                </a:lnTo>
                <a:lnTo>
                  <a:pt x="155955" y="77343"/>
                </a:lnTo>
                <a:lnTo>
                  <a:pt x="0" y="7734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79485" y="812165"/>
            <a:ext cx="363855" cy="494030"/>
          </a:xfrm>
          <a:custGeom>
            <a:avLst/>
            <a:gdLst/>
            <a:ahLst/>
            <a:cxnLst/>
            <a:rect l="l" t="t" r="r" b="b"/>
            <a:pathLst>
              <a:path w="363855" h="494030">
                <a:moveTo>
                  <a:pt x="130937" y="0"/>
                </a:moveTo>
                <a:lnTo>
                  <a:pt x="181741" y="3927"/>
                </a:lnTo>
                <a:lnTo>
                  <a:pt x="226998" y="15700"/>
                </a:lnTo>
                <a:lnTo>
                  <a:pt x="266709" y="35307"/>
                </a:lnTo>
                <a:lnTo>
                  <a:pt x="300875" y="62737"/>
                </a:lnTo>
                <a:lnTo>
                  <a:pt x="328335" y="96720"/>
                </a:lnTo>
                <a:lnTo>
                  <a:pt x="347957" y="135810"/>
                </a:lnTo>
                <a:lnTo>
                  <a:pt x="359736" y="180020"/>
                </a:lnTo>
                <a:lnTo>
                  <a:pt x="363664" y="229362"/>
                </a:lnTo>
                <a:lnTo>
                  <a:pt x="360518" y="284894"/>
                </a:lnTo>
                <a:lnTo>
                  <a:pt x="351079" y="333889"/>
                </a:lnTo>
                <a:lnTo>
                  <a:pt x="335348" y="376348"/>
                </a:lnTo>
                <a:lnTo>
                  <a:pt x="313324" y="412271"/>
                </a:lnTo>
                <a:lnTo>
                  <a:pt x="285008" y="441661"/>
                </a:lnTo>
                <a:lnTo>
                  <a:pt x="250401" y="464518"/>
                </a:lnTo>
                <a:lnTo>
                  <a:pt x="209501" y="480844"/>
                </a:lnTo>
                <a:lnTo>
                  <a:pt x="162309" y="490638"/>
                </a:lnTo>
                <a:lnTo>
                  <a:pt x="108826" y="493902"/>
                </a:lnTo>
                <a:lnTo>
                  <a:pt x="0" y="493902"/>
                </a:lnTo>
                <a:lnTo>
                  <a:pt x="0" y="3683"/>
                </a:lnTo>
                <a:lnTo>
                  <a:pt x="47237" y="2089"/>
                </a:lnTo>
                <a:lnTo>
                  <a:pt x="84804" y="936"/>
                </a:lnTo>
                <a:lnTo>
                  <a:pt x="112703" y="236"/>
                </a:lnTo>
                <a:lnTo>
                  <a:pt x="13093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76189" y="810513"/>
            <a:ext cx="876935" cy="502284"/>
          </a:xfrm>
          <a:custGeom>
            <a:avLst/>
            <a:gdLst/>
            <a:ahLst/>
            <a:cxnLst/>
            <a:rect l="l" t="t" r="r" b="b"/>
            <a:pathLst>
              <a:path w="876935" h="502284">
                <a:moveTo>
                  <a:pt x="135889" y="0"/>
                </a:moveTo>
                <a:lnTo>
                  <a:pt x="192987" y="4012"/>
                </a:lnTo>
                <a:lnTo>
                  <a:pt x="239696" y="16053"/>
                </a:lnTo>
                <a:lnTo>
                  <a:pt x="276018" y="36131"/>
                </a:lnTo>
                <a:lnTo>
                  <a:pt x="301958" y="64252"/>
                </a:lnTo>
                <a:lnTo>
                  <a:pt x="317520" y="100424"/>
                </a:lnTo>
                <a:lnTo>
                  <a:pt x="322707" y="144652"/>
                </a:lnTo>
                <a:lnTo>
                  <a:pt x="321107" y="165913"/>
                </a:lnTo>
                <a:lnTo>
                  <a:pt x="308240" y="205624"/>
                </a:lnTo>
                <a:lnTo>
                  <a:pt x="283213" y="240605"/>
                </a:lnTo>
                <a:lnTo>
                  <a:pt x="250741" y="265854"/>
                </a:lnTo>
                <a:lnTo>
                  <a:pt x="232028" y="274574"/>
                </a:lnTo>
                <a:lnTo>
                  <a:pt x="375920" y="493902"/>
                </a:lnTo>
                <a:lnTo>
                  <a:pt x="474345" y="4952"/>
                </a:lnTo>
                <a:lnTo>
                  <a:pt x="520446" y="4952"/>
                </a:lnTo>
                <a:lnTo>
                  <a:pt x="626617" y="335534"/>
                </a:lnTo>
                <a:lnTo>
                  <a:pt x="730503" y="4952"/>
                </a:lnTo>
                <a:lnTo>
                  <a:pt x="776351" y="4952"/>
                </a:lnTo>
                <a:lnTo>
                  <a:pt x="876426" y="495935"/>
                </a:lnTo>
                <a:lnTo>
                  <a:pt x="792099" y="495935"/>
                </a:lnTo>
                <a:lnTo>
                  <a:pt x="741172" y="231394"/>
                </a:lnTo>
                <a:lnTo>
                  <a:pt x="642365" y="502285"/>
                </a:lnTo>
                <a:lnTo>
                  <a:pt x="611251" y="502285"/>
                </a:lnTo>
                <a:lnTo>
                  <a:pt x="512445" y="231394"/>
                </a:lnTo>
                <a:lnTo>
                  <a:pt x="459613" y="495935"/>
                </a:lnTo>
                <a:lnTo>
                  <a:pt x="375538" y="495935"/>
                </a:lnTo>
                <a:lnTo>
                  <a:pt x="375538" y="495553"/>
                </a:lnTo>
                <a:lnTo>
                  <a:pt x="276478" y="495553"/>
                </a:lnTo>
                <a:lnTo>
                  <a:pt x="145541" y="292988"/>
                </a:lnTo>
                <a:lnTo>
                  <a:pt x="134731" y="292701"/>
                </a:lnTo>
                <a:lnTo>
                  <a:pt x="121920" y="292211"/>
                </a:lnTo>
                <a:lnTo>
                  <a:pt x="107108" y="291506"/>
                </a:lnTo>
                <a:lnTo>
                  <a:pt x="90297" y="290575"/>
                </a:lnTo>
                <a:lnTo>
                  <a:pt x="90297" y="495553"/>
                </a:lnTo>
                <a:lnTo>
                  <a:pt x="0" y="495553"/>
                </a:lnTo>
                <a:lnTo>
                  <a:pt x="0" y="4952"/>
                </a:lnTo>
                <a:lnTo>
                  <a:pt x="6258" y="4806"/>
                </a:lnTo>
                <a:lnTo>
                  <a:pt x="17780" y="4349"/>
                </a:lnTo>
                <a:lnTo>
                  <a:pt x="34540" y="3559"/>
                </a:lnTo>
                <a:lnTo>
                  <a:pt x="56514" y="2412"/>
                </a:lnTo>
                <a:lnTo>
                  <a:pt x="79972" y="1339"/>
                </a:lnTo>
                <a:lnTo>
                  <a:pt x="101012" y="587"/>
                </a:lnTo>
                <a:lnTo>
                  <a:pt x="119647" y="144"/>
                </a:lnTo>
                <a:lnTo>
                  <a:pt x="1358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57187" y="808736"/>
            <a:ext cx="431165" cy="497840"/>
          </a:xfrm>
          <a:custGeom>
            <a:avLst/>
            <a:gdLst/>
            <a:ahLst/>
            <a:cxnLst/>
            <a:rect l="l" t="t" r="r" b="b"/>
            <a:pathLst>
              <a:path w="431164" h="497840">
                <a:moveTo>
                  <a:pt x="195579" y="0"/>
                </a:moveTo>
                <a:lnTo>
                  <a:pt x="233807" y="0"/>
                </a:lnTo>
                <a:lnTo>
                  <a:pt x="431038" y="497331"/>
                </a:lnTo>
                <a:lnTo>
                  <a:pt x="334899" y="497331"/>
                </a:lnTo>
                <a:lnTo>
                  <a:pt x="299085" y="397890"/>
                </a:lnTo>
                <a:lnTo>
                  <a:pt x="130937" y="397890"/>
                </a:lnTo>
                <a:lnTo>
                  <a:pt x="96774" y="497331"/>
                </a:lnTo>
                <a:lnTo>
                  <a:pt x="0" y="497331"/>
                </a:lnTo>
                <a:lnTo>
                  <a:pt x="19557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32633" y="808736"/>
            <a:ext cx="802005" cy="497840"/>
          </a:xfrm>
          <a:custGeom>
            <a:avLst/>
            <a:gdLst/>
            <a:ahLst/>
            <a:cxnLst/>
            <a:rect l="l" t="t" r="r" b="b"/>
            <a:pathLst>
              <a:path w="802005" h="497840">
                <a:moveTo>
                  <a:pt x="566038" y="0"/>
                </a:moveTo>
                <a:lnTo>
                  <a:pt x="604266" y="0"/>
                </a:lnTo>
                <a:lnTo>
                  <a:pt x="801497" y="497331"/>
                </a:lnTo>
                <a:lnTo>
                  <a:pt x="705357" y="497331"/>
                </a:lnTo>
                <a:lnTo>
                  <a:pt x="669544" y="397890"/>
                </a:lnTo>
                <a:lnTo>
                  <a:pt x="501395" y="397890"/>
                </a:lnTo>
                <a:lnTo>
                  <a:pt x="467232" y="497331"/>
                </a:lnTo>
                <a:lnTo>
                  <a:pt x="376936" y="497331"/>
                </a:lnTo>
                <a:lnTo>
                  <a:pt x="370459" y="497331"/>
                </a:lnTo>
                <a:lnTo>
                  <a:pt x="276479" y="497331"/>
                </a:lnTo>
                <a:lnTo>
                  <a:pt x="145542" y="294766"/>
                </a:lnTo>
                <a:lnTo>
                  <a:pt x="134731" y="294479"/>
                </a:lnTo>
                <a:lnTo>
                  <a:pt x="121920" y="293989"/>
                </a:lnTo>
                <a:lnTo>
                  <a:pt x="107108" y="293284"/>
                </a:lnTo>
                <a:lnTo>
                  <a:pt x="90297" y="292353"/>
                </a:lnTo>
                <a:lnTo>
                  <a:pt x="90297" y="497331"/>
                </a:lnTo>
                <a:lnTo>
                  <a:pt x="0" y="497331"/>
                </a:lnTo>
                <a:lnTo>
                  <a:pt x="0" y="6730"/>
                </a:lnTo>
                <a:lnTo>
                  <a:pt x="6258" y="6584"/>
                </a:lnTo>
                <a:lnTo>
                  <a:pt x="17779" y="6127"/>
                </a:lnTo>
                <a:lnTo>
                  <a:pt x="34540" y="5337"/>
                </a:lnTo>
                <a:lnTo>
                  <a:pt x="56515" y="4190"/>
                </a:lnTo>
                <a:lnTo>
                  <a:pt x="79972" y="3117"/>
                </a:lnTo>
                <a:lnTo>
                  <a:pt x="101012" y="2365"/>
                </a:lnTo>
                <a:lnTo>
                  <a:pt x="119647" y="1922"/>
                </a:lnTo>
                <a:lnTo>
                  <a:pt x="135890" y="1777"/>
                </a:lnTo>
                <a:lnTo>
                  <a:pt x="192987" y="5790"/>
                </a:lnTo>
                <a:lnTo>
                  <a:pt x="239696" y="17831"/>
                </a:lnTo>
                <a:lnTo>
                  <a:pt x="276018" y="37909"/>
                </a:lnTo>
                <a:lnTo>
                  <a:pt x="301958" y="66030"/>
                </a:lnTo>
                <a:lnTo>
                  <a:pt x="317520" y="102202"/>
                </a:lnTo>
                <a:lnTo>
                  <a:pt x="322706" y="146430"/>
                </a:lnTo>
                <a:lnTo>
                  <a:pt x="321107" y="167691"/>
                </a:lnTo>
                <a:lnTo>
                  <a:pt x="308240" y="207402"/>
                </a:lnTo>
                <a:lnTo>
                  <a:pt x="283213" y="242383"/>
                </a:lnTo>
                <a:lnTo>
                  <a:pt x="250741" y="267632"/>
                </a:lnTo>
                <a:lnTo>
                  <a:pt x="232029" y="276351"/>
                </a:lnTo>
                <a:lnTo>
                  <a:pt x="372872" y="491109"/>
                </a:lnTo>
                <a:lnTo>
                  <a:pt x="56603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19777" y="807085"/>
            <a:ext cx="297180" cy="507365"/>
          </a:xfrm>
          <a:custGeom>
            <a:avLst/>
            <a:gdLst/>
            <a:ahLst/>
            <a:cxnLst/>
            <a:rect l="l" t="t" r="r" b="b"/>
            <a:pathLst>
              <a:path w="297179" h="507365">
                <a:moveTo>
                  <a:pt x="149733" y="0"/>
                </a:moveTo>
                <a:lnTo>
                  <a:pt x="189402" y="1998"/>
                </a:lnTo>
                <a:lnTo>
                  <a:pt x="223440" y="7985"/>
                </a:lnTo>
                <a:lnTo>
                  <a:pt x="251835" y="17948"/>
                </a:lnTo>
                <a:lnTo>
                  <a:pt x="274574" y="31876"/>
                </a:lnTo>
                <a:lnTo>
                  <a:pt x="248158" y="106806"/>
                </a:lnTo>
                <a:lnTo>
                  <a:pt x="224893" y="92471"/>
                </a:lnTo>
                <a:lnTo>
                  <a:pt x="201009" y="82232"/>
                </a:lnTo>
                <a:lnTo>
                  <a:pt x="176506" y="76088"/>
                </a:lnTo>
                <a:lnTo>
                  <a:pt x="151384" y="74040"/>
                </a:lnTo>
                <a:lnTo>
                  <a:pt x="137169" y="75039"/>
                </a:lnTo>
                <a:lnTo>
                  <a:pt x="97387" y="98492"/>
                </a:lnTo>
                <a:lnTo>
                  <a:pt x="88011" y="131317"/>
                </a:lnTo>
                <a:lnTo>
                  <a:pt x="93864" y="152602"/>
                </a:lnTo>
                <a:lnTo>
                  <a:pt x="111410" y="174339"/>
                </a:lnTo>
                <a:lnTo>
                  <a:pt x="140624" y="196504"/>
                </a:lnTo>
                <a:lnTo>
                  <a:pt x="181483" y="219075"/>
                </a:lnTo>
                <a:lnTo>
                  <a:pt x="204362" y="230858"/>
                </a:lnTo>
                <a:lnTo>
                  <a:pt x="223837" y="242188"/>
                </a:lnTo>
                <a:lnTo>
                  <a:pt x="262691" y="273923"/>
                </a:lnTo>
                <a:lnTo>
                  <a:pt x="285623" y="310641"/>
                </a:lnTo>
                <a:lnTo>
                  <a:pt x="296338" y="354522"/>
                </a:lnTo>
                <a:lnTo>
                  <a:pt x="297052" y="370713"/>
                </a:lnTo>
                <a:lnTo>
                  <a:pt x="294102" y="399214"/>
                </a:lnTo>
                <a:lnTo>
                  <a:pt x="270531" y="448311"/>
                </a:lnTo>
                <a:lnTo>
                  <a:pt x="224410" y="485719"/>
                </a:lnTo>
                <a:lnTo>
                  <a:pt x="161407" y="504959"/>
                </a:lnTo>
                <a:lnTo>
                  <a:pt x="123951" y="507364"/>
                </a:lnTo>
                <a:lnTo>
                  <a:pt x="90422" y="505148"/>
                </a:lnTo>
                <a:lnTo>
                  <a:pt x="58594" y="498490"/>
                </a:lnTo>
                <a:lnTo>
                  <a:pt x="28457" y="487380"/>
                </a:lnTo>
                <a:lnTo>
                  <a:pt x="0" y="471804"/>
                </a:lnTo>
                <a:lnTo>
                  <a:pt x="32131" y="393826"/>
                </a:lnTo>
                <a:lnTo>
                  <a:pt x="57826" y="409662"/>
                </a:lnTo>
                <a:lnTo>
                  <a:pt x="83296" y="420973"/>
                </a:lnTo>
                <a:lnTo>
                  <a:pt x="108551" y="427759"/>
                </a:lnTo>
                <a:lnTo>
                  <a:pt x="133603" y="430022"/>
                </a:lnTo>
                <a:lnTo>
                  <a:pt x="167181" y="426666"/>
                </a:lnTo>
                <a:lnTo>
                  <a:pt x="191150" y="416607"/>
                </a:lnTo>
                <a:lnTo>
                  <a:pt x="205523" y="399857"/>
                </a:lnTo>
                <a:lnTo>
                  <a:pt x="210312" y="376427"/>
                </a:lnTo>
                <a:lnTo>
                  <a:pt x="209170" y="363999"/>
                </a:lnTo>
                <a:lnTo>
                  <a:pt x="192150" y="328549"/>
                </a:lnTo>
                <a:lnTo>
                  <a:pt x="143519" y="291258"/>
                </a:lnTo>
                <a:lnTo>
                  <a:pt x="91822" y="263943"/>
                </a:lnTo>
                <a:lnTo>
                  <a:pt x="70500" y="251666"/>
                </a:lnTo>
                <a:lnTo>
                  <a:pt x="32416" y="221386"/>
                </a:lnTo>
                <a:lnTo>
                  <a:pt x="11557" y="187578"/>
                </a:lnTo>
                <a:lnTo>
                  <a:pt x="1680" y="146859"/>
                </a:lnTo>
                <a:lnTo>
                  <a:pt x="1015" y="131952"/>
                </a:lnTo>
                <a:lnTo>
                  <a:pt x="3613" y="104689"/>
                </a:lnTo>
                <a:lnTo>
                  <a:pt x="24429" y="57497"/>
                </a:lnTo>
                <a:lnTo>
                  <a:pt x="65008" y="21163"/>
                </a:lnTo>
                <a:lnTo>
                  <a:pt x="118538" y="2355"/>
                </a:lnTo>
                <a:lnTo>
                  <a:pt x="14973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60741" y="806830"/>
            <a:ext cx="428625" cy="508000"/>
          </a:xfrm>
          <a:custGeom>
            <a:avLst/>
            <a:gdLst/>
            <a:ahLst/>
            <a:cxnLst/>
            <a:rect l="l" t="t" r="r" b="b"/>
            <a:pathLst>
              <a:path w="428625" h="508000">
                <a:moveTo>
                  <a:pt x="210947" y="0"/>
                </a:moveTo>
                <a:lnTo>
                  <a:pt x="260766" y="4095"/>
                </a:lnTo>
                <a:lnTo>
                  <a:pt x="304323" y="16383"/>
                </a:lnTo>
                <a:lnTo>
                  <a:pt x="341641" y="36861"/>
                </a:lnTo>
                <a:lnTo>
                  <a:pt x="372744" y="65532"/>
                </a:lnTo>
                <a:lnTo>
                  <a:pt x="397174" y="101683"/>
                </a:lnTo>
                <a:lnTo>
                  <a:pt x="414639" y="144430"/>
                </a:lnTo>
                <a:lnTo>
                  <a:pt x="425126" y="193798"/>
                </a:lnTo>
                <a:lnTo>
                  <a:pt x="428625" y="249809"/>
                </a:lnTo>
                <a:lnTo>
                  <a:pt x="424979" y="306004"/>
                </a:lnTo>
                <a:lnTo>
                  <a:pt x="414035" y="356092"/>
                </a:lnTo>
                <a:lnTo>
                  <a:pt x="395781" y="400059"/>
                </a:lnTo>
                <a:lnTo>
                  <a:pt x="370205" y="437896"/>
                </a:lnTo>
                <a:lnTo>
                  <a:pt x="337911" y="468399"/>
                </a:lnTo>
                <a:lnTo>
                  <a:pt x="299497" y="490188"/>
                </a:lnTo>
                <a:lnTo>
                  <a:pt x="254940" y="503261"/>
                </a:lnTo>
                <a:lnTo>
                  <a:pt x="204215" y="507619"/>
                </a:lnTo>
                <a:lnTo>
                  <a:pt x="157735" y="503308"/>
                </a:lnTo>
                <a:lnTo>
                  <a:pt x="116982" y="490378"/>
                </a:lnTo>
                <a:lnTo>
                  <a:pt x="81968" y="468828"/>
                </a:lnTo>
                <a:lnTo>
                  <a:pt x="52705" y="438658"/>
                </a:lnTo>
                <a:lnTo>
                  <a:pt x="29628" y="400988"/>
                </a:lnTo>
                <a:lnTo>
                  <a:pt x="13160" y="356949"/>
                </a:lnTo>
                <a:lnTo>
                  <a:pt x="3288" y="306552"/>
                </a:lnTo>
                <a:lnTo>
                  <a:pt x="0" y="249809"/>
                </a:lnTo>
                <a:lnTo>
                  <a:pt x="3593" y="199372"/>
                </a:lnTo>
                <a:lnTo>
                  <a:pt x="14366" y="153019"/>
                </a:lnTo>
                <a:lnTo>
                  <a:pt x="32307" y="110738"/>
                </a:lnTo>
                <a:lnTo>
                  <a:pt x="57404" y="72517"/>
                </a:lnTo>
                <a:lnTo>
                  <a:pt x="88574" y="40772"/>
                </a:lnTo>
                <a:lnTo>
                  <a:pt x="124555" y="18113"/>
                </a:lnTo>
                <a:lnTo>
                  <a:pt x="165346" y="4526"/>
                </a:lnTo>
                <a:lnTo>
                  <a:pt x="21094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71110" y="806830"/>
            <a:ext cx="428625" cy="508000"/>
          </a:xfrm>
          <a:custGeom>
            <a:avLst/>
            <a:gdLst/>
            <a:ahLst/>
            <a:cxnLst/>
            <a:rect l="l" t="t" r="r" b="b"/>
            <a:pathLst>
              <a:path w="428625" h="508000">
                <a:moveTo>
                  <a:pt x="210946" y="0"/>
                </a:moveTo>
                <a:lnTo>
                  <a:pt x="260766" y="4095"/>
                </a:lnTo>
                <a:lnTo>
                  <a:pt x="304323" y="16383"/>
                </a:lnTo>
                <a:lnTo>
                  <a:pt x="341641" y="36861"/>
                </a:lnTo>
                <a:lnTo>
                  <a:pt x="372744" y="65532"/>
                </a:lnTo>
                <a:lnTo>
                  <a:pt x="397174" y="101683"/>
                </a:lnTo>
                <a:lnTo>
                  <a:pt x="414639" y="144430"/>
                </a:lnTo>
                <a:lnTo>
                  <a:pt x="425126" y="193798"/>
                </a:lnTo>
                <a:lnTo>
                  <a:pt x="428625" y="249809"/>
                </a:lnTo>
                <a:lnTo>
                  <a:pt x="424979" y="306004"/>
                </a:lnTo>
                <a:lnTo>
                  <a:pt x="414035" y="356092"/>
                </a:lnTo>
                <a:lnTo>
                  <a:pt x="395781" y="400059"/>
                </a:lnTo>
                <a:lnTo>
                  <a:pt x="370204" y="437896"/>
                </a:lnTo>
                <a:lnTo>
                  <a:pt x="337911" y="468399"/>
                </a:lnTo>
                <a:lnTo>
                  <a:pt x="299497" y="490188"/>
                </a:lnTo>
                <a:lnTo>
                  <a:pt x="254940" y="503261"/>
                </a:lnTo>
                <a:lnTo>
                  <a:pt x="204215" y="507619"/>
                </a:lnTo>
                <a:lnTo>
                  <a:pt x="157735" y="503308"/>
                </a:lnTo>
                <a:lnTo>
                  <a:pt x="116982" y="490378"/>
                </a:lnTo>
                <a:lnTo>
                  <a:pt x="81968" y="468828"/>
                </a:lnTo>
                <a:lnTo>
                  <a:pt x="52704" y="438658"/>
                </a:lnTo>
                <a:lnTo>
                  <a:pt x="29628" y="400988"/>
                </a:lnTo>
                <a:lnTo>
                  <a:pt x="13160" y="356949"/>
                </a:lnTo>
                <a:lnTo>
                  <a:pt x="3288" y="306552"/>
                </a:lnTo>
                <a:lnTo>
                  <a:pt x="0" y="249809"/>
                </a:lnTo>
                <a:lnTo>
                  <a:pt x="3593" y="199372"/>
                </a:lnTo>
                <a:lnTo>
                  <a:pt x="14366" y="153019"/>
                </a:lnTo>
                <a:lnTo>
                  <a:pt x="32307" y="110738"/>
                </a:lnTo>
                <a:lnTo>
                  <a:pt x="57403" y="72517"/>
                </a:lnTo>
                <a:lnTo>
                  <a:pt x="88574" y="40772"/>
                </a:lnTo>
                <a:lnTo>
                  <a:pt x="124555" y="18113"/>
                </a:lnTo>
                <a:lnTo>
                  <a:pt x="165346" y="4526"/>
                </a:lnTo>
                <a:lnTo>
                  <a:pt x="21094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73466" y="806831"/>
            <a:ext cx="327025" cy="499745"/>
          </a:xfrm>
          <a:custGeom>
            <a:avLst/>
            <a:gdLst/>
            <a:ahLst/>
            <a:cxnLst/>
            <a:rect l="l" t="t" r="r" b="b"/>
            <a:pathLst>
              <a:path w="327025" h="499744">
                <a:moveTo>
                  <a:pt x="137299" y="0"/>
                </a:moveTo>
                <a:lnTo>
                  <a:pt x="204435" y="8572"/>
                </a:lnTo>
                <a:lnTo>
                  <a:pt x="255168" y="34290"/>
                </a:lnTo>
                <a:lnTo>
                  <a:pt x="287058" y="75247"/>
                </a:lnTo>
                <a:lnTo>
                  <a:pt x="297688" y="129540"/>
                </a:lnTo>
                <a:lnTo>
                  <a:pt x="294277" y="159238"/>
                </a:lnTo>
                <a:lnTo>
                  <a:pt x="284046" y="192341"/>
                </a:lnTo>
                <a:lnTo>
                  <a:pt x="266993" y="228873"/>
                </a:lnTo>
                <a:lnTo>
                  <a:pt x="243116" y="268859"/>
                </a:lnTo>
                <a:lnTo>
                  <a:pt x="142646" y="421894"/>
                </a:lnTo>
                <a:lnTo>
                  <a:pt x="326821" y="421894"/>
                </a:lnTo>
                <a:lnTo>
                  <a:pt x="326821" y="499237"/>
                </a:lnTo>
                <a:lnTo>
                  <a:pt x="5359" y="499237"/>
                </a:lnTo>
                <a:lnTo>
                  <a:pt x="5359" y="473837"/>
                </a:lnTo>
                <a:lnTo>
                  <a:pt x="160731" y="245110"/>
                </a:lnTo>
                <a:lnTo>
                  <a:pt x="181098" y="212103"/>
                </a:lnTo>
                <a:lnTo>
                  <a:pt x="195643" y="181848"/>
                </a:lnTo>
                <a:lnTo>
                  <a:pt x="204368" y="154330"/>
                </a:lnTo>
                <a:lnTo>
                  <a:pt x="207276" y="129540"/>
                </a:lnTo>
                <a:lnTo>
                  <a:pt x="203111" y="105203"/>
                </a:lnTo>
                <a:lnTo>
                  <a:pt x="190617" y="87820"/>
                </a:lnTo>
                <a:lnTo>
                  <a:pt x="169793" y="77390"/>
                </a:lnTo>
                <a:lnTo>
                  <a:pt x="140639" y="73914"/>
                </a:lnTo>
                <a:lnTo>
                  <a:pt x="116424" y="77293"/>
                </a:lnTo>
                <a:lnTo>
                  <a:pt x="94680" y="87423"/>
                </a:lnTo>
                <a:lnTo>
                  <a:pt x="75404" y="104292"/>
                </a:lnTo>
                <a:lnTo>
                  <a:pt x="58597" y="127889"/>
                </a:lnTo>
                <a:lnTo>
                  <a:pt x="0" y="81661"/>
                </a:lnTo>
                <a:lnTo>
                  <a:pt x="22393" y="49450"/>
                </a:lnTo>
                <a:lnTo>
                  <a:pt x="54749" y="23241"/>
                </a:lnTo>
                <a:lnTo>
                  <a:pt x="94057" y="5810"/>
                </a:lnTo>
                <a:lnTo>
                  <a:pt x="115187" y="1452"/>
                </a:lnTo>
                <a:lnTo>
                  <a:pt x="13729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91868" y="1629155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070303" y="2596643"/>
            <a:ext cx="1532890" cy="42227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/>
              <a:t>Shearing</a:t>
            </a:r>
            <a:r>
              <a:rPr sz="2600" spc="5" dirty="0"/>
              <a:t>:</a:t>
            </a:r>
            <a:r>
              <a:rPr sz="2600" dirty="0"/>
              <a:t>-</a:t>
            </a:r>
            <a:endParaRPr sz="2600"/>
          </a:p>
        </p:txBody>
      </p:sp>
      <p:sp>
        <p:nvSpPr>
          <p:cNvPr id="27" name="object 27"/>
          <p:cNvSpPr txBox="1"/>
          <p:nvPr/>
        </p:nvSpPr>
        <p:spPr>
          <a:xfrm>
            <a:off x="2070303" y="4959223"/>
            <a:ext cx="152908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20" dirty="0">
                <a:latin typeface="Trebuchet MS"/>
                <a:cs typeface="Trebuchet MS"/>
              </a:rPr>
              <a:t>Reflection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55820" y="1825751"/>
            <a:ext cx="4224528" cy="1780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72228" y="4155948"/>
            <a:ext cx="4175760" cy="1911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5821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832" y="188976"/>
            <a:ext cx="7516495" cy="6195060"/>
          </a:xfrm>
          <a:custGeom>
            <a:avLst/>
            <a:gdLst/>
            <a:ahLst/>
            <a:cxnLst/>
            <a:rect l="l" t="t" r="r" b="b"/>
            <a:pathLst>
              <a:path w="7516495" h="6195060">
                <a:moveTo>
                  <a:pt x="0" y="6195060"/>
                </a:moveTo>
                <a:lnTo>
                  <a:pt x="7516368" y="6195060"/>
                </a:lnTo>
                <a:lnTo>
                  <a:pt x="7516368" y="0"/>
                </a:lnTo>
                <a:lnTo>
                  <a:pt x="0" y="0"/>
                </a:lnTo>
                <a:lnTo>
                  <a:pt x="0" y="619506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832" y="188976"/>
            <a:ext cx="7516495" cy="6195060"/>
          </a:xfrm>
          <a:custGeom>
            <a:avLst/>
            <a:gdLst/>
            <a:ahLst/>
            <a:cxnLst/>
            <a:rect l="l" t="t" r="r" b="b"/>
            <a:pathLst>
              <a:path w="7516495" h="6195060">
                <a:moveTo>
                  <a:pt x="0" y="6195060"/>
                </a:moveTo>
                <a:lnTo>
                  <a:pt x="7516368" y="6195060"/>
                </a:lnTo>
                <a:lnTo>
                  <a:pt x="7516368" y="0"/>
                </a:lnTo>
                <a:lnTo>
                  <a:pt x="0" y="0"/>
                </a:lnTo>
                <a:lnTo>
                  <a:pt x="0" y="6195060"/>
                </a:lnTo>
                <a:close/>
              </a:path>
            </a:pathLst>
          </a:custGeom>
          <a:ln w="9144">
            <a:solidFill>
              <a:srgbClr val="B8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0428" y="652272"/>
            <a:ext cx="7069835" cy="430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0206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1" y="117347"/>
            <a:ext cx="8100059" cy="967740"/>
          </a:xfrm>
          <a:custGeom>
            <a:avLst/>
            <a:gdLst/>
            <a:ahLst/>
            <a:cxnLst/>
            <a:rect l="l" t="t" r="r" b="b"/>
            <a:pathLst>
              <a:path w="8100059" h="967740">
                <a:moveTo>
                  <a:pt x="0" y="967739"/>
                </a:moveTo>
                <a:lnTo>
                  <a:pt x="8100059" y="967739"/>
                </a:lnTo>
                <a:lnTo>
                  <a:pt x="8100059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91830" y="574294"/>
            <a:ext cx="4601806" cy="38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1852" y="574295"/>
            <a:ext cx="2561209" cy="389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4594" y="1213866"/>
            <a:ext cx="4104640" cy="5455920"/>
          </a:xfrm>
          <a:custGeom>
            <a:avLst/>
            <a:gdLst/>
            <a:ahLst/>
            <a:cxnLst/>
            <a:rect l="l" t="t" r="r" b="b"/>
            <a:pathLst>
              <a:path w="4104640" h="5455920">
                <a:moveTo>
                  <a:pt x="0" y="5455920"/>
                </a:moveTo>
                <a:lnTo>
                  <a:pt x="4104132" y="5455920"/>
                </a:lnTo>
                <a:lnTo>
                  <a:pt x="4104132" y="0"/>
                </a:lnTo>
                <a:lnTo>
                  <a:pt x="0" y="0"/>
                </a:lnTo>
                <a:lnTo>
                  <a:pt x="0" y="5455920"/>
                </a:lnTo>
                <a:close/>
              </a:path>
            </a:pathLst>
          </a:custGeom>
          <a:ln w="126492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3223" y="1321308"/>
            <a:ext cx="701040" cy="667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7188" y="1112519"/>
            <a:ext cx="2822448" cy="1011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46453" y="1230580"/>
            <a:ext cx="2930525" cy="94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583565" algn="l"/>
              </a:tabLst>
            </a:pPr>
            <a:r>
              <a:rPr sz="2600" spc="525" dirty="0">
                <a:solidFill>
                  <a:srgbClr val="B03E9A"/>
                </a:solidFill>
                <a:latin typeface="Arial"/>
                <a:cs typeface="Arial"/>
              </a:rPr>
              <a:t>	</a:t>
            </a:r>
            <a:r>
              <a:rPr sz="3600" b="1" i="1" dirty="0">
                <a:solidFill>
                  <a:srgbClr val="00FFFF"/>
                </a:solidFill>
                <a:latin typeface="Times New Roman"/>
                <a:cs typeface="Times New Roman"/>
              </a:rPr>
              <a:t>Right</a:t>
            </a:r>
            <a:r>
              <a:rPr sz="3600" b="1" i="1" spc="-60" dirty="0">
                <a:solidFill>
                  <a:srgbClr val="00FFFF"/>
                </a:solidFill>
                <a:latin typeface="Times New Roman"/>
                <a:cs typeface="Times New Roman"/>
              </a:rPr>
              <a:t> </a:t>
            </a:r>
            <a:r>
              <a:rPr sz="3600" b="1" i="1" dirty="0">
                <a:solidFill>
                  <a:srgbClr val="00FFFF"/>
                </a:solidFill>
                <a:latin typeface="Times New Roman"/>
                <a:cs typeface="Times New Roman"/>
              </a:rPr>
              <a:t>Hand</a:t>
            </a:r>
            <a:endParaRPr sz="3600">
              <a:latin typeface="Times New Roman"/>
              <a:cs typeface="Times New Roman"/>
            </a:endParaRPr>
          </a:p>
          <a:p>
            <a:pPr marL="471170">
              <a:spcBef>
                <a:spcPts val="40"/>
              </a:spcBef>
            </a:pPr>
            <a:r>
              <a:rPr sz="2400" b="1" dirty="0">
                <a:solidFill>
                  <a:srgbClr val="00FFFF"/>
                </a:solidFill>
                <a:latin typeface="Times New Roman"/>
                <a:cs typeface="Times New Roman"/>
              </a:rPr>
              <a:t>coordinate</a:t>
            </a:r>
            <a:r>
              <a:rPr sz="2400" b="1" spc="-100" dirty="0">
                <a:solidFill>
                  <a:srgbClr val="00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FFFF"/>
                </a:solidFill>
                <a:latin typeface="Times New Roman"/>
                <a:cs typeface="Times New Roman"/>
              </a:rPr>
              <a:t>system: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92552" y="2276855"/>
            <a:ext cx="2087880" cy="2007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73502" y="2257806"/>
            <a:ext cx="2125980" cy="2045335"/>
          </a:xfrm>
          <a:custGeom>
            <a:avLst/>
            <a:gdLst/>
            <a:ahLst/>
            <a:cxnLst/>
            <a:rect l="l" t="t" r="r" b="b"/>
            <a:pathLst>
              <a:path w="2125979" h="2045335">
                <a:moveTo>
                  <a:pt x="0" y="2045208"/>
                </a:moveTo>
                <a:lnTo>
                  <a:pt x="2125980" y="2045208"/>
                </a:lnTo>
                <a:lnTo>
                  <a:pt x="2125980" y="0"/>
                </a:lnTo>
                <a:lnTo>
                  <a:pt x="0" y="0"/>
                </a:lnTo>
                <a:lnTo>
                  <a:pt x="0" y="2045208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58584" y="2421636"/>
            <a:ext cx="1831848" cy="1996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9535" y="2402586"/>
            <a:ext cx="1870075" cy="2034539"/>
          </a:xfrm>
          <a:custGeom>
            <a:avLst/>
            <a:gdLst/>
            <a:ahLst/>
            <a:cxnLst/>
            <a:rect l="l" t="t" r="r" b="b"/>
            <a:pathLst>
              <a:path w="1870075" h="2034539">
                <a:moveTo>
                  <a:pt x="0" y="2034539"/>
                </a:moveTo>
                <a:lnTo>
                  <a:pt x="1869948" y="2034539"/>
                </a:lnTo>
                <a:lnTo>
                  <a:pt x="1869948" y="0"/>
                </a:lnTo>
                <a:lnTo>
                  <a:pt x="0" y="0"/>
                </a:lnTo>
                <a:lnTo>
                  <a:pt x="0" y="2034539"/>
                </a:lnTo>
                <a:close/>
              </a:path>
            </a:pathLst>
          </a:custGeom>
          <a:ln w="381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55975" y="4707635"/>
            <a:ext cx="2302764" cy="1714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36926" y="4688585"/>
            <a:ext cx="2341245" cy="1752600"/>
          </a:xfrm>
          <a:custGeom>
            <a:avLst/>
            <a:gdLst/>
            <a:ahLst/>
            <a:cxnLst/>
            <a:rect l="l" t="t" r="r" b="b"/>
            <a:pathLst>
              <a:path w="2341245" h="1752600">
                <a:moveTo>
                  <a:pt x="0" y="1752600"/>
                </a:moveTo>
                <a:lnTo>
                  <a:pt x="2340864" y="1752600"/>
                </a:lnTo>
                <a:lnTo>
                  <a:pt x="2340864" y="0"/>
                </a:lnTo>
                <a:lnTo>
                  <a:pt x="0" y="0"/>
                </a:lnTo>
                <a:lnTo>
                  <a:pt x="0" y="1752600"/>
                </a:lnTo>
                <a:close/>
              </a:path>
            </a:pathLst>
          </a:custGeom>
          <a:ln w="38100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89420" y="4707635"/>
            <a:ext cx="2170176" cy="1697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70370" y="4688586"/>
            <a:ext cx="2208530" cy="1736089"/>
          </a:xfrm>
          <a:custGeom>
            <a:avLst/>
            <a:gdLst/>
            <a:ahLst/>
            <a:cxnLst/>
            <a:rect l="l" t="t" r="r" b="b"/>
            <a:pathLst>
              <a:path w="2208529" h="1736089">
                <a:moveTo>
                  <a:pt x="0" y="1735836"/>
                </a:moveTo>
                <a:lnTo>
                  <a:pt x="2208276" y="1735836"/>
                </a:lnTo>
                <a:lnTo>
                  <a:pt x="2208276" y="0"/>
                </a:lnTo>
                <a:lnTo>
                  <a:pt x="0" y="0"/>
                </a:lnTo>
                <a:lnTo>
                  <a:pt x="0" y="1735836"/>
                </a:lnTo>
                <a:close/>
              </a:path>
            </a:pathLst>
          </a:custGeom>
          <a:ln w="381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25718" y="1197103"/>
            <a:ext cx="3499485" cy="5381625"/>
          </a:xfrm>
          <a:custGeom>
            <a:avLst/>
            <a:gdLst/>
            <a:ahLst/>
            <a:cxnLst/>
            <a:rect l="l" t="t" r="r" b="b"/>
            <a:pathLst>
              <a:path w="3499484" h="5381625">
                <a:moveTo>
                  <a:pt x="0" y="5381244"/>
                </a:moveTo>
                <a:lnTo>
                  <a:pt x="3499103" y="5381244"/>
                </a:lnTo>
                <a:lnTo>
                  <a:pt x="3499103" y="0"/>
                </a:lnTo>
                <a:lnTo>
                  <a:pt x="0" y="0"/>
                </a:lnTo>
                <a:lnTo>
                  <a:pt x="0" y="5381244"/>
                </a:lnTo>
                <a:close/>
              </a:path>
            </a:pathLst>
          </a:custGeom>
          <a:ln w="126492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50509" y="1327403"/>
            <a:ext cx="603503" cy="627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12279" y="1095755"/>
            <a:ext cx="1620012" cy="1011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31836" y="1095755"/>
            <a:ext cx="1709927" cy="1011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12433" y="1215975"/>
            <a:ext cx="2966720" cy="94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spcBef>
                <a:spcPts val="100"/>
              </a:spcBef>
              <a:buClr>
                <a:srgbClr val="B83C68"/>
              </a:buClr>
              <a:buSzPct val="65277"/>
              <a:buFont typeface="Wingdings"/>
              <a:buChar char=""/>
              <a:tabLst>
                <a:tab pos="583565" algn="l"/>
                <a:tab pos="584200" algn="l"/>
              </a:tabLst>
            </a:pPr>
            <a:r>
              <a:rPr sz="3600" b="1" i="1" spc="-5" dirty="0">
                <a:solidFill>
                  <a:srgbClr val="FF66FF"/>
                </a:solidFill>
                <a:latin typeface="Trebuchet MS"/>
                <a:cs typeface="Trebuchet MS"/>
              </a:rPr>
              <a:t>Left</a:t>
            </a:r>
            <a:r>
              <a:rPr sz="3600" b="1" i="1" spc="-25" dirty="0">
                <a:solidFill>
                  <a:srgbClr val="FF66FF"/>
                </a:solidFill>
                <a:latin typeface="Trebuchet MS"/>
                <a:cs typeface="Trebuchet MS"/>
              </a:rPr>
              <a:t> </a:t>
            </a:r>
            <a:r>
              <a:rPr sz="3600" b="1" i="1" spc="-5" dirty="0">
                <a:solidFill>
                  <a:srgbClr val="FF66FF"/>
                </a:solidFill>
                <a:latin typeface="Trebuchet MS"/>
                <a:cs typeface="Trebuchet MS"/>
              </a:rPr>
              <a:t>Hand</a:t>
            </a:r>
            <a:endParaRPr sz="3600">
              <a:latin typeface="Trebuchet MS"/>
              <a:cs typeface="Trebuchet MS"/>
            </a:endParaRPr>
          </a:p>
          <a:p>
            <a:pPr marL="342900">
              <a:spcBef>
                <a:spcPts val="40"/>
              </a:spcBef>
            </a:pPr>
            <a:r>
              <a:rPr sz="2400" b="1" spc="-5" dirty="0">
                <a:solidFill>
                  <a:srgbClr val="FF66FF"/>
                </a:solidFill>
                <a:latin typeface="Trebuchet MS"/>
                <a:cs typeface="Trebuchet MS"/>
              </a:rPr>
              <a:t>coordinate</a:t>
            </a:r>
            <a:r>
              <a:rPr sz="2400" b="1" spc="-60" dirty="0">
                <a:solidFill>
                  <a:srgbClr val="FF66FF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FF66FF"/>
                </a:solidFill>
                <a:latin typeface="Trebuchet MS"/>
                <a:cs typeface="Trebuchet MS"/>
              </a:rPr>
              <a:t>system</a:t>
            </a:r>
            <a:endParaRPr sz="2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2597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25179" y="907541"/>
            <a:ext cx="6745592" cy="424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0" y="1609344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59941" y="1553997"/>
            <a:ext cx="575119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100"/>
              </a:spcBef>
            </a:pPr>
            <a:r>
              <a:rPr sz="2800" dirty="0">
                <a:solidFill>
                  <a:srgbClr val="FF0000"/>
                </a:solidFill>
                <a:latin typeface="Times New Roman"/>
                <a:cs typeface="Times New Roman"/>
              </a:rPr>
              <a:t>Point </a:t>
            </a:r>
            <a:r>
              <a:rPr sz="2800" spc="-120" dirty="0">
                <a:latin typeface="Times New Roman"/>
                <a:cs typeface="Times New Roman"/>
              </a:rPr>
              <a:t>We </a:t>
            </a:r>
            <a:r>
              <a:rPr sz="2800" spc="-5" dirty="0">
                <a:latin typeface="Times New Roman"/>
                <a:cs typeface="Times New Roman"/>
              </a:rPr>
              <a:t>will consider </a:t>
            </a:r>
            <a:r>
              <a:rPr sz="2800" dirty="0">
                <a:latin typeface="Times New Roman"/>
                <a:cs typeface="Times New Roman"/>
              </a:rPr>
              <a:t>points </a:t>
            </a:r>
            <a:r>
              <a:rPr sz="2800" spc="-10" dirty="0">
                <a:latin typeface="Times New Roman"/>
                <a:cs typeface="Times New Roman"/>
              </a:rPr>
              <a:t>as </a:t>
            </a:r>
            <a:r>
              <a:rPr sz="2800" spc="-5" dirty="0">
                <a:latin typeface="Times New Roman"/>
                <a:cs typeface="Times New Roman"/>
              </a:rPr>
              <a:t>column  </a:t>
            </a:r>
            <a:r>
              <a:rPr sz="2800" spc="-50" dirty="0">
                <a:latin typeface="Times New Roman"/>
                <a:cs typeface="Times New Roman"/>
              </a:rPr>
              <a:t>Vectors </a:t>
            </a:r>
            <a:r>
              <a:rPr sz="2800" spc="-5" dirty="0">
                <a:latin typeface="Times New Roman"/>
                <a:cs typeface="Times New Roman"/>
              </a:rPr>
              <a:t>. </a:t>
            </a:r>
            <a:r>
              <a:rPr sz="2800" dirty="0">
                <a:latin typeface="Times New Roman"/>
                <a:cs typeface="Times New Roman"/>
              </a:rPr>
              <a:t>Thus, </a:t>
            </a:r>
            <a:r>
              <a:rPr sz="2800" spc="-5" dirty="0">
                <a:latin typeface="Times New Roman"/>
                <a:cs typeface="Times New Roman"/>
              </a:rPr>
              <a:t>a </a:t>
            </a:r>
            <a:r>
              <a:rPr sz="2800" dirty="0">
                <a:latin typeface="Times New Roman"/>
                <a:cs typeface="Times New Roman"/>
              </a:rPr>
              <a:t>typical point </a:t>
            </a:r>
            <a:r>
              <a:rPr sz="2800" spc="-5" dirty="0">
                <a:latin typeface="Times New Roman"/>
                <a:cs typeface="Times New Roman"/>
              </a:rPr>
              <a:t>with  coordinates </a:t>
            </a:r>
            <a:r>
              <a:rPr sz="2800" dirty="0">
                <a:latin typeface="Times New Roman"/>
                <a:cs typeface="Times New Roman"/>
              </a:rPr>
              <a:t>(x, </a:t>
            </a:r>
            <a:r>
              <a:rPr sz="2800" spc="-90" dirty="0">
                <a:latin typeface="Times New Roman"/>
                <a:cs typeface="Times New Roman"/>
              </a:rPr>
              <a:t>y, </a:t>
            </a:r>
            <a:r>
              <a:rPr sz="2800" spc="-10" dirty="0">
                <a:latin typeface="Times New Roman"/>
                <a:cs typeface="Times New Roman"/>
              </a:rPr>
              <a:t>z) </a:t>
            </a:r>
            <a:r>
              <a:rPr sz="2800" spc="-5" dirty="0">
                <a:latin typeface="Times New Roman"/>
                <a:cs typeface="Times New Roman"/>
              </a:rPr>
              <a:t>is represented</a:t>
            </a:r>
            <a:r>
              <a:rPr sz="2800" spc="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2983" y="3018997"/>
            <a:ext cx="665480" cy="581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3650" spc="-705" dirty="0">
                <a:latin typeface="Symbol"/>
                <a:cs typeface="Symbol"/>
              </a:rPr>
              <a:t></a:t>
            </a:r>
            <a:r>
              <a:rPr sz="5475" spc="-1057" baseline="-18264" dirty="0">
                <a:latin typeface="Symbol"/>
                <a:cs typeface="Symbol"/>
              </a:rPr>
              <a:t></a:t>
            </a:r>
            <a:r>
              <a:rPr sz="5475" spc="-1057" baseline="-18264" dirty="0">
                <a:latin typeface="Times New Roman"/>
                <a:cs typeface="Times New Roman"/>
              </a:rPr>
              <a:t> </a:t>
            </a:r>
            <a:r>
              <a:rPr sz="5475" i="1" spc="-7" baseline="-3044" dirty="0">
                <a:latin typeface="Times New Roman"/>
                <a:cs typeface="Times New Roman"/>
              </a:rPr>
              <a:t>z</a:t>
            </a:r>
            <a:r>
              <a:rPr sz="5475" i="1" spc="-877" baseline="-3044" dirty="0">
                <a:latin typeface="Times New Roman"/>
                <a:cs typeface="Times New Roman"/>
              </a:rPr>
              <a:t> </a:t>
            </a:r>
            <a:r>
              <a:rPr sz="3650" spc="-705" dirty="0">
                <a:latin typeface="Symbol"/>
                <a:cs typeface="Symbol"/>
              </a:rPr>
              <a:t></a:t>
            </a:r>
            <a:r>
              <a:rPr sz="5475" spc="-1057" baseline="-18264" dirty="0">
                <a:latin typeface="Symbol"/>
                <a:cs typeface="Symbol"/>
              </a:rPr>
              <a:t></a:t>
            </a:r>
            <a:endParaRPr sz="5475" baseline="-18264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92983" y="2132125"/>
            <a:ext cx="665480" cy="1024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3935"/>
              </a:lnSpc>
              <a:spcBef>
                <a:spcPts val="90"/>
              </a:spcBef>
            </a:pPr>
            <a:r>
              <a:rPr sz="3650" spc="-5" dirty="0">
                <a:latin typeface="Symbol"/>
                <a:cs typeface="Symbol"/>
              </a:rPr>
              <a:t></a:t>
            </a:r>
            <a:r>
              <a:rPr sz="3650" spc="-590" dirty="0">
                <a:latin typeface="Times New Roman"/>
                <a:cs typeface="Times New Roman"/>
              </a:rPr>
              <a:t> </a:t>
            </a:r>
            <a:r>
              <a:rPr sz="5475" i="1" spc="142" baseline="-25875" dirty="0">
                <a:latin typeface="Times New Roman"/>
                <a:cs typeface="Times New Roman"/>
              </a:rPr>
              <a:t>y</a:t>
            </a:r>
            <a:r>
              <a:rPr sz="3650" spc="95" dirty="0">
                <a:latin typeface="Symbol"/>
                <a:cs typeface="Symbol"/>
              </a:rPr>
              <a:t></a:t>
            </a:r>
            <a:endParaRPr sz="3650">
              <a:latin typeface="Symbol"/>
              <a:cs typeface="Symbol"/>
            </a:endParaRPr>
          </a:p>
          <a:p>
            <a:pPr marL="12700">
              <a:lnSpc>
                <a:spcPts val="3935"/>
              </a:lnSpc>
              <a:tabLst>
                <a:tab pos="474345" algn="l"/>
              </a:tabLst>
            </a:pPr>
            <a:r>
              <a:rPr sz="3650" spc="-5" dirty="0">
                <a:latin typeface="Symbol"/>
                <a:cs typeface="Symbol"/>
              </a:rPr>
              <a:t></a:t>
            </a:r>
            <a:r>
              <a:rPr sz="3650" spc="-5" dirty="0">
                <a:latin typeface="Times New Roman"/>
                <a:cs typeface="Times New Roman"/>
              </a:rPr>
              <a:t>	</a:t>
            </a:r>
            <a:r>
              <a:rPr sz="3650" spc="-5" dirty="0">
                <a:latin typeface="Symbol"/>
                <a:cs typeface="Symbol"/>
              </a:rPr>
              <a:t></a:t>
            </a:r>
            <a:endParaRPr sz="3650">
              <a:latin typeface="Symbol"/>
              <a:cs typeface="Symbo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92983" y="1688710"/>
            <a:ext cx="665480" cy="58102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50" spc="-5" dirty="0">
                <a:latin typeface="Symbol"/>
                <a:cs typeface="Symbol"/>
              </a:rPr>
              <a:t></a:t>
            </a:r>
            <a:r>
              <a:rPr sz="3650" spc="-630" dirty="0">
                <a:latin typeface="Times New Roman"/>
                <a:cs typeface="Times New Roman"/>
              </a:rPr>
              <a:t> </a:t>
            </a:r>
            <a:r>
              <a:rPr sz="5475" i="1" spc="187" baseline="3805" dirty="0">
                <a:latin typeface="Times New Roman"/>
                <a:cs typeface="Times New Roman"/>
              </a:rPr>
              <a:t>x</a:t>
            </a:r>
            <a:r>
              <a:rPr sz="3650" spc="125" dirty="0">
                <a:latin typeface="Symbol"/>
                <a:cs typeface="Symbol"/>
              </a:rPr>
              <a:t></a:t>
            </a:r>
            <a:endParaRPr sz="36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70303" y="3160598"/>
            <a:ext cx="56629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3D Point Homogenous</a:t>
            </a:r>
            <a:r>
              <a:rPr sz="3200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Coordinate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8286" y="3594608"/>
            <a:ext cx="63906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A 3D </a:t>
            </a:r>
            <a:r>
              <a:rPr sz="2800" dirty="0">
                <a:latin typeface="Times New Roman"/>
                <a:cs typeface="Times New Roman"/>
              </a:rPr>
              <a:t>point </a:t>
            </a:r>
            <a:r>
              <a:rPr sz="2800" b="1" spc="-5" dirty="0">
                <a:latin typeface="Times New Roman"/>
                <a:cs typeface="Times New Roman"/>
              </a:rPr>
              <a:t>P </a:t>
            </a:r>
            <a:r>
              <a:rPr sz="2800" spc="-5" dirty="0">
                <a:latin typeface="Times New Roman"/>
                <a:cs typeface="Times New Roman"/>
              </a:rPr>
              <a:t>is represented in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homogeneous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8287" y="4021023"/>
            <a:ext cx="33788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coordinates by a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4-dim.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8286" y="4985766"/>
            <a:ext cx="5015230" cy="878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965" marR="5080" indent="-88900"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Times New Roman"/>
                <a:cs typeface="Times New Roman"/>
              </a:rPr>
              <a:t>main </a:t>
            </a:r>
            <a:r>
              <a:rPr sz="2800" spc="-5" dirty="0">
                <a:solidFill>
                  <a:srgbClr val="FF0000"/>
                </a:solidFill>
                <a:latin typeface="Times New Roman"/>
                <a:cs typeface="Times New Roman"/>
              </a:rPr>
              <a:t>advantage:- </a:t>
            </a:r>
            <a:r>
              <a:rPr sz="2800" spc="-5" dirty="0">
                <a:latin typeface="Times New Roman"/>
                <a:cs typeface="Times New Roman"/>
              </a:rPr>
              <a:t>it is easier to  compose translation and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rotation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65965" y="4809240"/>
            <a:ext cx="224154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650" spc="54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46606" y="5732026"/>
            <a:ext cx="74358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tabLst>
                <a:tab pos="531495" algn="l"/>
              </a:tabLst>
            </a:pPr>
            <a:r>
              <a:rPr sz="2650" spc="545" dirty="0">
                <a:latin typeface="Symbol"/>
                <a:cs typeface="Symbol"/>
              </a:rPr>
              <a:t></a:t>
            </a:r>
            <a:r>
              <a:rPr sz="2650" spc="545" dirty="0">
                <a:latin typeface="Times New Roman"/>
                <a:cs typeface="Times New Roman"/>
              </a:rPr>
              <a:t>	</a:t>
            </a:r>
            <a:r>
              <a:rPr sz="2650" spc="545" dirty="0">
                <a:latin typeface="Symbol"/>
                <a:cs typeface="Symbol"/>
              </a:rPr>
              <a:t>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46606" y="5452035"/>
            <a:ext cx="74358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650" spc="720" dirty="0">
                <a:latin typeface="Symbol"/>
                <a:cs typeface="Symbol"/>
              </a:rPr>
              <a:t></a:t>
            </a:r>
            <a:r>
              <a:rPr sz="3975" spc="1080" baseline="-32494" dirty="0">
                <a:latin typeface="Times New Roman"/>
                <a:cs typeface="Times New Roman"/>
              </a:rPr>
              <a:t>1</a:t>
            </a:r>
            <a:r>
              <a:rPr sz="3975" spc="-652" baseline="-32494" dirty="0">
                <a:latin typeface="Times New Roman"/>
                <a:cs typeface="Times New Roman"/>
              </a:rPr>
              <a:t> </a:t>
            </a:r>
            <a:r>
              <a:rPr sz="2650" spc="54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46606" y="5130290"/>
            <a:ext cx="74358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650" spc="545" dirty="0">
                <a:latin typeface="Symbol"/>
                <a:cs typeface="Symbol"/>
              </a:rPr>
              <a:t></a:t>
            </a:r>
            <a:r>
              <a:rPr sz="2650" spc="-229" dirty="0">
                <a:latin typeface="Times New Roman"/>
                <a:cs typeface="Times New Roman"/>
              </a:rPr>
              <a:t> </a:t>
            </a:r>
            <a:r>
              <a:rPr sz="3975" i="1" spc="825" baseline="-3144" dirty="0">
                <a:latin typeface="Times New Roman"/>
                <a:cs typeface="Times New Roman"/>
              </a:rPr>
              <a:t>z</a:t>
            </a:r>
            <a:r>
              <a:rPr sz="3975" i="1" spc="-367" baseline="-3144" dirty="0">
                <a:latin typeface="Times New Roman"/>
                <a:cs typeface="Times New Roman"/>
              </a:rPr>
              <a:t> </a:t>
            </a:r>
            <a:r>
              <a:rPr sz="2650" spc="54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46606" y="4487495"/>
            <a:ext cx="74358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650" spc="545" dirty="0">
                <a:latin typeface="Symbol"/>
                <a:cs typeface="Symbol"/>
              </a:rPr>
              <a:t></a:t>
            </a:r>
            <a:r>
              <a:rPr sz="2650" spc="-265" dirty="0">
                <a:latin typeface="Times New Roman"/>
                <a:cs typeface="Times New Roman"/>
              </a:rPr>
              <a:t> </a:t>
            </a:r>
            <a:r>
              <a:rPr sz="3975" i="1" spc="1057" baseline="-26205" dirty="0">
                <a:latin typeface="Times New Roman"/>
                <a:cs typeface="Times New Roman"/>
              </a:rPr>
              <a:t>y</a:t>
            </a:r>
            <a:r>
              <a:rPr sz="2650" spc="70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46606" y="4165751"/>
            <a:ext cx="74358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650" spc="545" dirty="0">
                <a:latin typeface="Symbol"/>
                <a:cs typeface="Symbol"/>
              </a:rPr>
              <a:t></a:t>
            </a:r>
            <a:r>
              <a:rPr sz="2650" spc="-300" dirty="0">
                <a:latin typeface="Times New Roman"/>
                <a:cs typeface="Times New Roman"/>
              </a:rPr>
              <a:t> </a:t>
            </a:r>
            <a:r>
              <a:rPr sz="3975" i="1" spc="944" baseline="4192" dirty="0">
                <a:latin typeface="Times New Roman"/>
                <a:cs typeface="Times New Roman"/>
              </a:rPr>
              <a:t>x</a:t>
            </a:r>
            <a:r>
              <a:rPr sz="3975" i="1" spc="-592" baseline="4192" dirty="0">
                <a:latin typeface="Times New Roman"/>
                <a:cs typeface="Times New Roman"/>
              </a:rPr>
              <a:t> </a:t>
            </a:r>
            <a:r>
              <a:rPr sz="2650" spc="545" dirty="0">
                <a:latin typeface="Symbol"/>
                <a:cs typeface="Symbol"/>
              </a:rPr>
              <a:t>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85190" y="4891394"/>
            <a:ext cx="108585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tabLst>
                <a:tab pos="459105" algn="l"/>
                <a:tab pos="873760" algn="l"/>
              </a:tabLst>
            </a:pPr>
            <a:r>
              <a:rPr sz="2650" b="1" spc="865" dirty="0">
                <a:latin typeface="Times New Roman"/>
                <a:cs typeface="Times New Roman"/>
              </a:rPr>
              <a:t>P	</a:t>
            </a:r>
            <a:r>
              <a:rPr sz="2650" spc="780" dirty="0">
                <a:latin typeface="Symbol"/>
                <a:cs typeface="Symbol"/>
              </a:rPr>
              <a:t></a:t>
            </a:r>
            <a:r>
              <a:rPr sz="2650" spc="780" dirty="0">
                <a:latin typeface="Times New Roman"/>
                <a:cs typeface="Times New Roman"/>
              </a:rPr>
              <a:t>	</a:t>
            </a:r>
            <a:r>
              <a:rPr sz="3975" spc="817" baseline="13626" dirty="0">
                <a:latin typeface="Symbol"/>
                <a:cs typeface="Symbol"/>
              </a:rPr>
              <a:t></a:t>
            </a:r>
            <a:endParaRPr sz="3975" baseline="13626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3586832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1" y="1000125"/>
            <a:ext cx="3747820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02099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8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9099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8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50743" y="1057275"/>
            <a:ext cx="101853" cy="10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63260" y="1053719"/>
            <a:ext cx="176402" cy="250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56885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19">
                <a:moveTo>
                  <a:pt x="0" y="0"/>
                </a:moveTo>
                <a:lnTo>
                  <a:pt x="29463" y="0"/>
                </a:lnTo>
                <a:lnTo>
                  <a:pt x="192659" y="208533"/>
                </a:lnTo>
                <a:lnTo>
                  <a:pt x="192659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4" y="350265"/>
                </a:lnTo>
                <a:lnTo>
                  <a:pt x="58927" y="131571"/>
                </a:lnTo>
                <a:lnTo>
                  <a:pt x="58927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4064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5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56531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322" y="54482"/>
                </a:lnTo>
                <a:lnTo>
                  <a:pt x="171322" y="345566"/>
                </a:lnTo>
                <a:lnTo>
                  <a:pt x="109981" y="345566"/>
                </a:lnTo>
                <a:lnTo>
                  <a:pt x="109981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9960" y="1006222"/>
            <a:ext cx="217804" cy="346075"/>
          </a:xfrm>
          <a:custGeom>
            <a:avLst/>
            <a:gdLst/>
            <a:ahLst/>
            <a:cxnLst/>
            <a:rect l="l" t="t" r="r" b="b"/>
            <a:pathLst>
              <a:path w="217805" h="346075">
                <a:moveTo>
                  <a:pt x="0" y="0"/>
                </a:moveTo>
                <a:lnTo>
                  <a:pt x="61340" y="0"/>
                </a:lnTo>
                <a:lnTo>
                  <a:pt x="61340" y="291083"/>
                </a:lnTo>
                <a:lnTo>
                  <a:pt x="217424" y="291083"/>
                </a:lnTo>
                <a:lnTo>
                  <a:pt x="217424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89986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4" h="350519">
                <a:moveTo>
                  <a:pt x="0" y="0"/>
                </a:moveTo>
                <a:lnTo>
                  <a:pt x="29463" y="0"/>
                </a:lnTo>
                <a:lnTo>
                  <a:pt x="192658" y="208533"/>
                </a:lnTo>
                <a:lnTo>
                  <a:pt x="192658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4" y="350265"/>
                </a:lnTo>
                <a:lnTo>
                  <a:pt x="58927" y="131571"/>
                </a:lnTo>
                <a:lnTo>
                  <a:pt x="58927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61628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4" h="346075">
                <a:moveTo>
                  <a:pt x="0" y="0"/>
                </a:moveTo>
                <a:lnTo>
                  <a:pt x="286118" y="0"/>
                </a:lnTo>
                <a:lnTo>
                  <a:pt x="286118" y="54482"/>
                </a:lnTo>
                <a:lnTo>
                  <a:pt x="171310" y="54482"/>
                </a:lnTo>
                <a:lnTo>
                  <a:pt x="171310" y="345566"/>
                </a:lnTo>
                <a:lnTo>
                  <a:pt x="109969" y="345566"/>
                </a:lnTo>
                <a:lnTo>
                  <a:pt x="109969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2371" y="1001522"/>
            <a:ext cx="304165" cy="350520"/>
          </a:xfrm>
          <a:custGeom>
            <a:avLst/>
            <a:gdLst/>
            <a:ahLst/>
            <a:cxnLst/>
            <a:rect l="l" t="t" r="r" b="b"/>
            <a:pathLst>
              <a:path w="304164" h="350519">
                <a:moveTo>
                  <a:pt x="137795" y="0"/>
                </a:moveTo>
                <a:lnTo>
                  <a:pt x="164719" y="0"/>
                </a:lnTo>
                <a:lnTo>
                  <a:pt x="303656" y="350265"/>
                </a:lnTo>
                <a:lnTo>
                  <a:pt x="235966" y="350265"/>
                </a:lnTo>
                <a:lnTo>
                  <a:pt x="210693" y="280162"/>
                </a:lnTo>
                <a:lnTo>
                  <a:pt x="92329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795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88005" y="1001522"/>
            <a:ext cx="565150" cy="350520"/>
          </a:xfrm>
          <a:custGeom>
            <a:avLst/>
            <a:gdLst/>
            <a:ahLst/>
            <a:cxnLst/>
            <a:rect l="l" t="t" r="r" b="b"/>
            <a:pathLst>
              <a:path w="565150" h="350519">
                <a:moveTo>
                  <a:pt x="399161" y="0"/>
                </a:moveTo>
                <a:lnTo>
                  <a:pt x="426084" y="0"/>
                </a:lnTo>
                <a:lnTo>
                  <a:pt x="565022" y="350265"/>
                </a:lnTo>
                <a:lnTo>
                  <a:pt x="497331" y="350265"/>
                </a:lnTo>
                <a:lnTo>
                  <a:pt x="472058" y="280162"/>
                </a:lnTo>
                <a:lnTo>
                  <a:pt x="353694" y="280162"/>
                </a:lnTo>
                <a:lnTo>
                  <a:pt x="329564" y="350265"/>
                </a:lnTo>
                <a:lnTo>
                  <a:pt x="265556" y="350265"/>
                </a:lnTo>
                <a:lnTo>
                  <a:pt x="261365" y="350265"/>
                </a:lnTo>
                <a:lnTo>
                  <a:pt x="194818" y="350265"/>
                </a:lnTo>
                <a:lnTo>
                  <a:pt x="102615" y="207517"/>
                </a:lnTo>
                <a:lnTo>
                  <a:pt x="94952" y="207349"/>
                </a:lnTo>
                <a:lnTo>
                  <a:pt x="85883" y="207025"/>
                </a:lnTo>
                <a:lnTo>
                  <a:pt x="75434" y="206535"/>
                </a:lnTo>
                <a:lnTo>
                  <a:pt x="63626" y="205866"/>
                </a:lnTo>
                <a:lnTo>
                  <a:pt x="63626" y="350265"/>
                </a:lnTo>
                <a:lnTo>
                  <a:pt x="0" y="350265"/>
                </a:lnTo>
                <a:lnTo>
                  <a:pt x="0" y="4699"/>
                </a:lnTo>
                <a:lnTo>
                  <a:pt x="4409" y="4581"/>
                </a:lnTo>
                <a:lnTo>
                  <a:pt x="12509" y="4238"/>
                </a:lnTo>
                <a:lnTo>
                  <a:pt x="24324" y="3681"/>
                </a:lnTo>
                <a:lnTo>
                  <a:pt x="39878" y="2920"/>
                </a:lnTo>
                <a:lnTo>
                  <a:pt x="56360" y="2160"/>
                </a:lnTo>
                <a:lnTo>
                  <a:pt x="71151" y="1603"/>
                </a:lnTo>
                <a:lnTo>
                  <a:pt x="84276" y="1260"/>
                </a:lnTo>
                <a:lnTo>
                  <a:pt x="95757" y="1142"/>
                </a:lnTo>
                <a:lnTo>
                  <a:pt x="153338" y="7502"/>
                </a:lnTo>
                <a:lnTo>
                  <a:pt x="194452" y="26590"/>
                </a:lnTo>
                <a:lnTo>
                  <a:pt x="219112" y="58418"/>
                </a:lnTo>
                <a:lnTo>
                  <a:pt x="227330" y="102997"/>
                </a:lnTo>
                <a:lnTo>
                  <a:pt x="226188" y="117998"/>
                </a:lnTo>
                <a:lnTo>
                  <a:pt x="209169" y="159003"/>
                </a:lnTo>
                <a:lnTo>
                  <a:pt x="176664" y="188471"/>
                </a:lnTo>
                <a:lnTo>
                  <a:pt x="163449" y="194563"/>
                </a:lnTo>
                <a:lnTo>
                  <a:pt x="263017" y="346328"/>
                </a:lnTo>
                <a:lnTo>
                  <a:pt x="39916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6563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10" y="0"/>
                </a:moveTo>
                <a:lnTo>
                  <a:pt x="133342" y="1404"/>
                </a:lnTo>
                <a:lnTo>
                  <a:pt x="157321" y="5619"/>
                </a:lnTo>
                <a:lnTo>
                  <a:pt x="177347" y="12644"/>
                </a:lnTo>
                <a:lnTo>
                  <a:pt x="193420" y="22478"/>
                </a:lnTo>
                <a:lnTo>
                  <a:pt x="174751" y="75311"/>
                </a:lnTo>
                <a:lnTo>
                  <a:pt x="158345" y="65216"/>
                </a:lnTo>
                <a:lnTo>
                  <a:pt x="141509" y="57991"/>
                </a:lnTo>
                <a:lnTo>
                  <a:pt x="124245" y="53647"/>
                </a:lnTo>
                <a:lnTo>
                  <a:pt x="106553" y="52197"/>
                </a:lnTo>
                <a:lnTo>
                  <a:pt x="96555" y="52889"/>
                </a:lnTo>
                <a:lnTo>
                  <a:pt x="64912" y="76263"/>
                </a:lnTo>
                <a:lnTo>
                  <a:pt x="61975" y="92583"/>
                </a:lnTo>
                <a:lnTo>
                  <a:pt x="66093" y="107584"/>
                </a:lnTo>
                <a:lnTo>
                  <a:pt x="78438" y="122872"/>
                </a:lnTo>
                <a:lnTo>
                  <a:pt x="98998" y="138445"/>
                </a:lnTo>
                <a:lnTo>
                  <a:pt x="127762" y="154305"/>
                </a:lnTo>
                <a:lnTo>
                  <a:pt x="143902" y="162615"/>
                </a:lnTo>
                <a:lnTo>
                  <a:pt x="157638" y="170592"/>
                </a:lnTo>
                <a:lnTo>
                  <a:pt x="191341" y="201041"/>
                </a:lnTo>
                <a:lnTo>
                  <a:pt x="207168" y="238934"/>
                </a:lnTo>
                <a:lnTo>
                  <a:pt x="209169" y="261238"/>
                </a:lnTo>
                <a:lnTo>
                  <a:pt x="207097" y="281267"/>
                </a:lnTo>
                <a:lnTo>
                  <a:pt x="190523" y="315799"/>
                </a:lnTo>
                <a:lnTo>
                  <a:pt x="158043" y="342161"/>
                </a:lnTo>
                <a:lnTo>
                  <a:pt x="113657" y="355687"/>
                </a:lnTo>
                <a:lnTo>
                  <a:pt x="87249" y="357377"/>
                </a:lnTo>
                <a:lnTo>
                  <a:pt x="63650" y="355828"/>
                </a:lnTo>
                <a:lnTo>
                  <a:pt x="41243" y="351170"/>
                </a:lnTo>
                <a:lnTo>
                  <a:pt x="20026" y="343394"/>
                </a:lnTo>
                <a:lnTo>
                  <a:pt x="0" y="332486"/>
                </a:lnTo>
                <a:lnTo>
                  <a:pt x="22606" y="277495"/>
                </a:lnTo>
                <a:lnTo>
                  <a:pt x="40707" y="288643"/>
                </a:lnTo>
                <a:lnTo>
                  <a:pt x="58642" y="296576"/>
                </a:lnTo>
                <a:lnTo>
                  <a:pt x="76434" y="301319"/>
                </a:lnTo>
                <a:lnTo>
                  <a:pt x="94106" y="302895"/>
                </a:lnTo>
                <a:lnTo>
                  <a:pt x="117703" y="300537"/>
                </a:lnTo>
                <a:lnTo>
                  <a:pt x="134572" y="293465"/>
                </a:lnTo>
                <a:lnTo>
                  <a:pt x="144702" y="281678"/>
                </a:lnTo>
                <a:lnTo>
                  <a:pt x="148081" y="265175"/>
                </a:lnTo>
                <a:lnTo>
                  <a:pt x="147294" y="256434"/>
                </a:lnTo>
                <a:lnTo>
                  <a:pt x="127309" y="223206"/>
                </a:lnTo>
                <a:lnTo>
                  <a:pt x="82804" y="195452"/>
                </a:lnTo>
                <a:lnTo>
                  <a:pt x="64591" y="185975"/>
                </a:lnTo>
                <a:lnTo>
                  <a:pt x="49593" y="177355"/>
                </a:lnTo>
                <a:lnTo>
                  <a:pt x="17113" y="148637"/>
                </a:lnTo>
                <a:lnTo>
                  <a:pt x="1109" y="103489"/>
                </a:lnTo>
                <a:lnTo>
                  <a:pt x="635" y="92963"/>
                </a:lnTo>
                <a:lnTo>
                  <a:pt x="2468" y="73796"/>
                </a:lnTo>
                <a:lnTo>
                  <a:pt x="29972" y="26415"/>
                </a:lnTo>
                <a:lnTo>
                  <a:pt x="63547" y="6635"/>
                </a:lnTo>
                <a:lnTo>
                  <a:pt x="83425" y="1662"/>
                </a:lnTo>
                <a:lnTo>
                  <a:pt x="10541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00522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312" y="11541"/>
                </a:lnTo>
                <a:lnTo>
                  <a:pt x="262509" y="46227"/>
                </a:lnTo>
                <a:lnTo>
                  <a:pt x="292052" y="101726"/>
                </a:lnTo>
                <a:lnTo>
                  <a:pt x="301878" y="175895"/>
                </a:lnTo>
                <a:lnTo>
                  <a:pt x="299307" y="215542"/>
                </a:lnTo>
                <a:lnTo>
                  <a:pt x="278733" y="281836"/>
                </a:lnTo>
                <a:lnTo>
                  <a:pt x="237992" y="329965"/>
                </a:lnTo>
                <a:lnTo>
                  <a:pt x="179560" y="354453"/>
                </a:lnTo>
                <a:lnTo>
                  <a:pt x="143890" y="357504"/>
                </a:lnTo>
                <a:lnTo>
                  <a:pt x="111075" y="354478"/>
                </a:lnTo>
                <a:lnTo>
                  <a:pt x="57683" y="330233"/>
                </a:lnTo>
                <a:lnTo>
                  <a:pt x="20841" y="282461"/>
                </a:lnTo>
                <a:lnTo>
                  <a:pt x="2311" y="215925"/>
                </a:lnTo>
                <a:lnTo>
                  <a:pt x="0" y="175895"/>
                </a:lnTo>
                <a:lnTo>
                  <a:pt x="2524" y="140440"/>
                </a:lnTo>
                <a:lnTo>
                  <a:pt x="22717" y="78007"/>
                </a:lnTo>
                <a:lnTo>
                  <a:pt x="62347" y="28717"/>
                </a:lnTo>
                <a:lnTo>
                  <a:pt x="116413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1200" y="1609344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059940" y="1632332"/>
            <a:ext cx="5911850" cy="42227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600" spc="-5" dirty="0"/>
              <a:t>Moving </a:t>
            </a:r>
            <a:r>
              <a:rPr sz="2600" dirty="0"/>
              <a:t>of object </a:t>
            </a:r>
            <a:r>
              <a:rPr sz="2600" spc="-5" dirty="0"/>
              <a:t>is called</a:t>
            </a:r>
            <a:r>
              <a:rPr sz="2600" spc="-455" dirty="0"/>
              <a:t> </a:t>
            </a:r>
            <a:r>
              <a:rPr lang="en-IN" sz="2600" spc="-455" dirty="0"/>
              <a:t> t r a n s l  a  t  I   o  n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2257842" y="2250593"/>
            <a:ext cx="6962358" cy="14659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105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000" spc="-5" dirty="0"/>
              <a:t>In </a:t>
            </a:r>
            <a:r>
              <a:rPr sz="2000" dirty="0"/>
              <a:t>3 </a:t>
            </a:r>
            <a:r>
              <a:rPr sz="2000" spc="-5" dirty="0"/>
              <a:t>dimensional homogeneous </a:t>
            </a:r>
            <a:r>
              <a:rPr sz="2000" spc="-55" dirty="0"/>
              <a:t>coordinate  </a:t>
            </a:r>
            <a:r>
              <a:rPr sz="2000" spc="-5" dirty="0"/>
              <a:t>representation </a:t>
            </a:r>
            <a:r>
              <a:rPr sz="2000" dirty="0"/>
              <a:t>, a </a:t>
            </a:r>
            <a:r>
              <a:rPr sz="2000" spc="-5" dirty="0"/>
              <a:t>point </a:t>
            </a:r>
            <a:r>
              <a:rPr sz="2000" spc="-10" dirty="0"/>
              <a:t>is </a:t>
            </a:r>
            <a:r>
              <a:rPr sz="2000" dirty="0"/>
              <a:t>transformed </a:t>
            </a:r>
            <a:r>
              <a:rPr sz="2000" spc="-5" dirty="0"/>
              <a:t>from  position </a:t>
            </a:r>
            <a:r>
              <a:rPr sz="2000" dirty="0"/>
              <a:t>P = ( x, y , z) to P’=( x’, </a:t>
            </a:r>
            <a:r>
              <a:rPr sz="2000" spc="-5" dirty="0"/>
              <a:t>y’,</a:t>
            </a:r>
            <a:r>
              <a:rPr sz="2000" spc="-145" dirty="0"/>
              <a:t> </a:t>
            </a:r>
            <a:r>
              <a:rPr sz="2000" dirty="0"/>
              <a:t>z’)</a:t>
            </a:r>
          </a:p>
          <a:p>
            <a:pPr marL="12700" marR="3265170">
              <a:lnSpc>
                <a:spcPct val="119200"/>
              </a:lnSpc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  <a:tab pos="1300480" algn="l"/>
              </a:tabLst>
            </a:pPr>
            <a:r>
              <a:rPr sz="2000" dirty="0"/>
              <a:t>This </a:t>
            </a:r>
            <a:r>
              <a:rPr sz="2000" spc="-5" dirty="0"/>
              <a:t>can </a:t>
            </a:r>
            <a:r>
              <a:rPr sz="2000" dirty="0"/>
              <a:t>be </a:t>
            </a:r>
            <a:r>
              <a:rPr sz="2000" spc="-5" dirty="0"/>
              <a:t>written </a:t>
            </a:r>
            <a:r>
              <a:rPr sz="2000" spc="-70" dirty="0"/>
              <a:t>as:-  </a:t>
            </a:r>
            <a:r>
              <a:rPr sz="2000" spc="-5" dirty="0"/>
              <a:t>Using	</a:t>
            </a:r>
            <a:r>
              <a:rPr sz="2000" dirty="0">
                <a:solidFill>
                  <a:srgbClr val="FFFF00"/>
                </a:solidFill>
              </a:rPr>
              <a:t>P’ = T .</a:t>
            </a:r>
            <a:r>
              <a:rPr sz="2000" spc="-229" dirty="0">
                <a:solidFill>
                  <a:srgbClr val="FFFF00"/>
                </a:solidFill>
              </a:rPr>
              <a:t> </a:t>
            </a:r>
            <a:r>
              <a:rPr sz="2000" dirty="0">
                <a:solidFill>
                  <a:srgbClr val="FFFF00"/>
                </a:solidFill>
              </a:rPr>
              <a:t>P</a:t>
            </a:r>
          </a:p>
        </p:txBody>
      </p:sp>
      <p:sp>
        <p:nvSpPr>
          <p:cNvPr id="24" name="object 24"/>
          <p:cNvSpPr/>
          <p:nvPr/>
        </p:nvSpPr>
        <p:spPr>
          <a:xfrm>
            <a:off x="6239255" y="2997707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89" h="72389">
                <a:moveTo>
                  <a:pt x="0" y="72008"/>
                </a:moveTo>
                <a:lnTo>
                  <a:pt x="72009" y="0"/>
                </a:lnTo>
              </a:path>
            </a:pathLst>
          </a:custGeom>
          <a:ln w="12192">
            <a:solidFill>
              <a:srgbClr val="B8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36336" y="3835908"/>
            <a:ext cx="3244595" cy="2304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07380" y="3806952"/>
            <a:ext cx="3302635" cy="2362200"/>
          </a:xfrm>
          <a:custGeom>
            <a:avLst/>
            <a:gdLst/>
            <a:ahLst/>
            <a:cxnLst/>
            <a:rect l="l" t="t" r="r" b="b"/>
            <a:pathLst>
              <a:path w="3302634" h="2362200">
                <a:moveTo>
                  <a:pt x="0" y="2362200"/>
                </a:moveTo>
                <a:lnTo>
                  <a:pt x="3302508" y="2362200"/>
                </a:lnTo>
                <a:lnTo>
                  <a:pt x="3302508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ln w="57912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04276" y="4398264"/>
            <a:ext cx="195072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1696" y="5091684"/>
            <a:ext cx="192024" cy="198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85660" y="5669372"/>
            <a:ext cx="64643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252729" algn="l"/>
                <a:tab pos="527050" algn="l"/>
              </a:tabLst>
            </a:pPr>
            <a:r>
              <a:rPr sz="2200" spc="-15" dirty="0">
                <a:latin typeface="Symbol"/>
                <a:cs typeface="Symbol"/>
              </a:rPr>
              <a:t>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Symbol"/>
                <a:cs typeface="Symbol"/>
              </a:rPr>
              <a:t>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Symbol"/>
                <a:cs typeface="Symbol"/>
              </a:rPr>
              <a:t>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68921" y="4899572"/>
            <a:ext cx="84772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334010" algn="l"/>
              </a:tabLst>
            </a:pPr>
            <a:r>
              <a:rPr sz="2200" spc="-15" dirty="0">
                <a:latin typeface="Symbol"/>
                <a:cs typeface="Symbol"/>
              </a:rPr>
              <a:t>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Symbol"/>
                <a:cs typeface="Symbol"/>
              </a:rPr>
              <a:t>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3300" spc="-37" baseline="-13888" dirty="0">
                <a:latin typeface="Symbol"/>
                <a:cs typeface="Symbol"/>
              </a:rPr>
              <a:t></a:t>
            </a:r>
            <a:r>
              <a:rPr sz="3300" spc="-127" baseline="-13888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Symbol"/>
                <a:cs typeface="Symbol"/>
              </a:rPr>
              <a:t>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68921" y="5669372"/>
            <a:ext cx="84772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334010" algn="l"/>
                <a:tab pos="728980" algn="l"/>
              </a:tabLst>
            </a:pPr>
            <a:r>
              <a:rPr sz="2200" spc="-15" dirty="0">
                <a:latin typeface="Symbol"/>
                <a:cs typeface="Symbol"/>
              </a:rPr>
              <a:t>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Symbol"/>
                <a:cs typeface="Symbol"/>
              </a:rPr>
              <a:t>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Symbol"/>
                <a:cs typeface="Symbol"/>
              </a:rPr>
              <a:t>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08321" y="5436108"/>
            <a:ext cx="823594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429895" algn="l"/>
              </a:tabLst>
            </a:pPr>
            <a:r>
              <a:rPr sz="3300" spc="-30" baseline="-32828" dirty="0">
                <a:latin typeface="Times New Roman"/>
                <a:cs typeface="Times New Roman"/>
              </a:rPr>
              <a:t>1</a:t>
            </a:r>
            <a:r>
              <a:rPr sz="3300" spc="-359" baseline="-32828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Symbol"/>
                <a:cs typeface="Symbol"/>
              </a:rPr>
              <a:t>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80" dirty="0">
                <a:latin typeface="Symbol"/>
                <a:cs typeface="Symbol"/>
              </a:rPr>
              <a:t></a:t>
            </a:r>
            <a:r>
              <a:rPr sz="3300" spc="195" baseline="-32828" dirty="0">
                <a:latin typeface="Times New Roman"/>
                <a:cs typeface="Times New Roman"/>
              </a:rPr>
              <a:t>1</a:t>
            </a:r>
            <a:r>
              <a:rPr sz="2200" spc="-15" dirty="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98313" y="4258653"/>
            <a:ext cx="1038225" cy="170497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spcBef>
                <a:spcPts val="765"/>
              </a:spcBef>
              <a:tabLst>
                <a:tab pos="497205" algn="l"/>
                <a:tab pos="887730" algn="l"/>
              </a:tabLst>
            </a:pPr>
            <a:r>
              <a:rPr sz="3300" spc="-30" baseline="-3787" dirty="0">
                <a:latin typeface="Symbol"/>
                <a:cs typeface="Symbol"/>
              </a:rPr>
              <a:t></a:t>
            </a:r>
            <a:r>
              <a:rPr sz="2200" spc="-20" dirty="0">
                <a:latin typeface="Times New Roman"/>
                <a:cs typeface="Times New Roman"/>
              </a:rPr>
              <a:t>1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20" dirty="0">
                <a:latin typeface="Times New Roman"/>
                <a:cs typeface="Times New Roman"/>
              </a:rPr>
              <a:t>0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20" dirty="0">
                <a:latin typeface="Times New Roman"/>
                <a:cs typeface="Times New Roman"/>
              </a:rPr>
              <a:t>0</a:t>
            </a:r>
            <a:endParaRPr sz="2200">
              <a:latin typeface="Times New Roman"/>
              <a:cs typeface="Times New Roman"/>
            </a:endParaRPr>
          </a:p>
          <a:p>
            <a:pPr marL="495300">
              <a:spcBef>
                <a:spcPts val="665"/>
              </a:spcBef>
              <a:tabLst>
                <a:tab pos="887730" algn="l"/>
              </a:tabLst>
            </a:pPr>
            <a:r>
              <a:rPr sz="2200" spc="-20" dirty="0">
                <a:latin typeface="Times New Roman"/>
                <a:cs typeface="Times New Roman"/>
              </a:rPr>
              <a:t>1	0</a:t>
            </a:r>
            <a:endParaRPr sz="2200">
              <a:latin typeface="Times New Roman"/>
              <a:cs typeface="Times New Roman"/>
            </a:endParaRPr>
          </a:p>
          <a:p>
            <a:pPr marL="497205">
              <a:spcBef>
                <a:spcPts val="665"/>
              </a:spcBef>
              <a:tabLst>
                <a:tab pos="885825" algn="l"/>
              </a:tabLst>
            </a:pPr>
            <a:r>
              <a:rPr sz="2200" spc="-20" dirty="0">
                <a:latin typeface="Times New Roman"/>
                <a:cs typeface="Times New Roman"/>
              </a:rPr>
              <a:t>0	1</a:t>
            </a:r>
            <a:endParaRPr sz="2200">
              <a:latin typeface="Times New Roman"/>
              <a:cs typeface="Times New Roman"/>
            </a:endParaRPr>
          </a:p>
          <a:p>
            <a:pPr marL="497205">
              <a:spcBef>
                <a:spcPts val="670"/>
              </a:spcBef>
              <a:tabLst>
                <a:tab pos="887730" algn="l"/>
              </a:tabLst>
            </a:pPr>
            <a:r>
              <a:rPr sz="2200" spc="-20" dirty="0">
                <a:latin typeface="Times New Roman"/>
                <a:cs typeface="Times New Roman"/>
              </a:rPr>
              <a:t>0	0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68920" y="5436108"/>
            <a:ext cx="98679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728980" algn="l"/>
              </a:tabLst>
            </a:pPr>
            <a:r>
              <a:rPr sz="2200" spc="-15" dirty="0">
                <a:latin typeface="Symbol"/>
                <a:cs typeface="Symbol"/>
              </a:rPr>
              <a:t></a:t>
            </a:r>
            <a:r>
              <a:rPr sz="2200" spc="-215" dirty="0">
                <a:latin typeface="Times New Roman"/>
                <a:cs typeface="Times New Roman"/>
              </a:rPr>
              <a:t> </a:t>
            </a:r>
            <a:r>
              <a:rPr sz="3300" spc="-30" baseline="-32828" dirty="0">
                <a:latin typeface="Times New Roman"/>
                <a:cs typeface="Times New Roman"/>
              </a:rPr>
              <a:t>1</a:t>
            </a:r>
            <a:r>
              <a:rPr sz="3300" spc="-247" baseline="-32828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Symbol"/>
                <a:cs typeface="Symbol"/>
              </a:rPr>
              <a:t>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Symbol"/>
                <a:cs typeface="Symbol"/>
              </a:rPr>
              <a:t></a:t>
            </a:r>
            <a:r>
              <a:rPr sz="3300" spc="-30" baseline="-32828" dirty="0">
                <a:latin typeface="Times New Roman"/>
                <a:cs typeface="Times New Roman"/>
              </a:rPr>
              <a:t>0</a:t>
            </a:r>
            <a:endParaRPr sz="3300" baseline="-32828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72576" y="4631308"/>
            <a:ext cx="85915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212725" algn="l"/>
                <a:tab pos="466090" algn="l"/>
              </a:tabLst>
            </a:pPr>
            <a:r>
              <a:rPr sz="3300" i="1" spc="-22" baseline="-26515" dirty="0">
                <a:latin typeface="Times New Roman"/>
                <a:cs typeface="Times New Roman"/>
              </a:rPr>
              <a:t>t	</a:t>
            </a:r>
            <a:r>
              <a:rPr sz="2200" spc="-15" dirty="0">
                <a:latin typeface="Symbol"/>
                <a:cs typeface="Symbol"/>
              </a:rPr>
              <a:t>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Symbol"/>
                <a:cs typeface="Symbol"/>
              </a:rPr>
              <a:t></a:t>
            </a:r>
            <a:r>
              <a:rPr sz="2200" spc="-365" dirty="0">
                <a:latin typeface="Times New Roman"/>
                <a:cs typeface="Times New Roman"/>
              </a:rPr>
              <a:t> </a:t>
            </a:r>
            <a:r>
              <a:rPr sz="3300" i="1" spc="60" baseline="-26515" dirty="0">
                <a:latin typeface="Times New Roman"/>
                <a:cs typeface="Times New Roman"/>
              </a:rPr>
              <a:t>y</a:t>
            </a:r>
            <a:r>
              <a:rPr sz="2200" spc="40" dirty="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68920" y="5167852"/>
            <a:ext cx="98679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728980" algn="l"/>
              </a:tabLst>
            </a:pPr>
            <a:r>
              <a:rPr sz="2200" spc="-15" dirty="0">
                <a:latin typeface="Symbol"/>
                <a:cs typeface="Symbol"/>
              </a:rPr>
              <a:t></a:t>
            </a:r>
            <a:r>
              <a:rPr sz="2200" spc="-300" dirty="0">
                <a:latin typeface="Times New Roman"/>
                <a:cs typeface="Times New Roman"/>
              </a:rPr>
              <a:t> </a:t>
            </a:r>
            <a:r>
              <a:rPr sz="3300" i="1" spc="82" baseline="-2525" dirty="0">
                <a:latin typeface="Times New Roman"/>
                <a:cs typeface="Times New Roman"/>
              </a:rPr>
              <a:t>z</a:t>
            </a:r>
            <a:r>
              <a:rPr sz="2200" spc="-1565" dirty="0">
                <a:latin typeface="Symbol"/>
                <a:cs typeface="Symbol"/>
              </a:rPr>
              <a:t></a:t>
            </a:r>
            <a:r>
              <a:rPr sz="2200" spc="-15" dirty="0">
                <a:latin typeface="Symbol"/>
                <a:cs typeface="Symbol"/>
              </a:rPr>
              <a:t>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Symbol"/>
                <a:cs typeface="Symbol"/>
              </a:rPr>
              <a:t></a:t>
            </a:r>
            <a:r>
              <a:rPr sz="3300" spc="-30" baseline="-2525" dirty="0">
                <a:latin typeface="Times New Roman"/>
                <a:cs typeface="Times New Roman"/>
              </a:rPr>
              <a:t>0</a:t>
            </a:r>
            <a:endParaRPr sz="3300" baseline="-2525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68920" y="4631308"/>
            <a:ext cx="98679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728980" algn="l"/>
              </a:tabLst>
            </a:pPr>
            <a:r>
              <a:rPr sz="2200" spc="-15" dirty="0">
                <a:latin typeface="Symbol"/>
                <a:cs typeface="Symbol"/>
              </a:rPr>
              <a:t></a:t>
            </a:r>
            <a:r>
              <a:rPr sz="2200" spc="-300" dirty="0">
                <a:latin typeface="Times New Roman"/>
                <a:cs typeface="Times New Roman"/>
              </a:rPr>
              <a:t> </a:t>
            </a:r>
            <a:r>
              <a:rPr sz="3300" i="1" spc="44" baseline="-26515" dirty="0">
                <a:latin typeface="Times New Roman"/>
                <a:cs typeface="Times New Roman"/>
              </a:rPr>
              <a:t>y</a:t>
            </a:r>
            <a:r>
              <a:rPr sz="3300" spc="-2497" baseline="-22727" dirty="0">
                <a:latin typeface="Symbol"/>
                <a:cs typeface="Symbol"/>
              </a:rPr>
              <a:t></a:t>
            </a:r>
            <a:r>
              <a:rPr sz="2200" spc="-15" dirty="0">
                <a:latin typeface="Symbol"/>
                <a:cs typeface="Symbol"/>
              </a:rPr>
              <a:t>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5" dirty="0">
                <a:latin typeface="Symbol"/>
                <a:cs typeface="Symbol"/>
              </a:rPr>
              <a:t></a:t>
            </a:r>
            <a:r>
              <a:rPr sz="3300" spc="-30" baseline="-26515" dirty="0">
                <a:latin typeface="Times New Roman"/>
                <a:cs typeface="Times New Roman"/>
              </a:rPr>
              <a:t>0</a:t>
            </a:r>
            <a:endParaRPr sz="3300" baseline="-26515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920" y="4363052"/>
            <a:ext cx="45339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</a:pPr>
            <a:r>
              <a:rPr sz="2200" spc="-15" dirty="0">
                <a:latin typeface="Symbol"/>
                <a:cs typeface="Symbol"/>
              </a:rPr>
              <a:t></a:t>
            </a:r>
            <a:r>
              <a:rPr sz="2200" spc="-395" dirty="0">
                <a:latin typeface="Times New Roman"/>
                <a:cs typeface="Times New Roman"/>
              </a:rPr>
              <a:t> </a:t>
            </a:r>
            <a:r>
              <a:rPr sz="3300" i="1" spc="-810" baseline="3787" dirty="0">
                <a:latin typeface="Times New Roman"/>
                <a:cs typeface="Times New Roman"/>
              </a:rPr>
              <a:t>x</a:t>
            </a:r>
            <a:r>
              <a:rPr sz="3300" spc="-810" baseline="7575" dirty="0">
                <a:latin typeface="Symbol"/>
                <a:cs typeface="Symbol"/>
              </a:rPr>
              <a:t></a:t>
            </a:r>
            <a:r>
              <a:rPr sz="2200" spc="-540" dirty="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80435" y="5167852"/>
            <a:ext cx="85153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457834" algn="l"/>
              </a:tabLst>
            </a:pPr>
            <a:r>
              <a:rPr sz="3300" i="1" spc="89" baseline="-2525" dirty="0">
                <a:latin typeface="Times New Roman"/>
                <a:cs typeface="Times New Roman"/>
              </a:rPr>
              <a:t>t</a:t>
            </a:r>
            <a:r>
              <a:rPr sz="1875" i="1" spc="89" baseline="-28888" dirty="0">
                <a:latin typeface="Times New Roman"/>
                <a:cs typeface="Times New Roman"/>
              </a:rPr>
              <a:t>z</a:t>
            </a:r>
            <a:r>
              <a:rPr sz="1875" i="1" spc="120" baseline="-28888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Symbol"/>
                <a:cs typeface="Symbol"/>
              </a:rPr>
              <a:t>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Symbol"/>
                <a:cs typeface="Symbol"/>
              </a:rPr>
              <a:t></a:t>
            </a:r>
            <a:r>
              <a:rPr sz="2200" spc="-340" dirty="0">
                <a:latin typeface="Times New Roman"/>
                <a:cs typeface="Times New Roman"/>
              </a:rPr>
              <a:t> </a:t>
            </a:r>
            <a:r>
              <a:rPr sz="3300" i="1" spc="-22" baseline="-2525" dirty="0">
                <a:latin typeface="Times New Roman"/>
                <a:cs typeface="Times New Roman"/>
              </a:rPr>
              <a:t>z</a:t>
            </a:r>
            <a:r>
              <a:rPr sz="3300" i="1" spc="-532" baseline="-252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572687" y="4899572"/>
            <a:ext cx="75882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640080" algn="l"/>
              </a:tabLst>
            </a:pPr>
            <a:r>
              <a:rPr sz="1875" i="1" spc="7" baseline="24444" dirty="0">
                <a:latin typeface="Times New Roman"/>
                <a:cs typeface="Times New Roman"/>
              </a:rPr>
              <a:t>y</a:t>
            </a:r>
            <a:r>
              <a:rPr sz="1875" i="1" spc="22" baseline="24444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Symbol"/>
                <a:cs typeface="Symbol"/>
              </a:rPr>
              <a:t></a:t>
            </a:r>
            <a:r>
              <a:rPr sz="2200" spc="-235" dirty="0">
                <a:latin typeface="Times New Roman"/>
                <a:cs typeface="Times New Roman"/>
              </a:rPr>
              <a:t> </a:t>
            </a:r>
            <a:r>
              <a:rPr sz="3300" spc="-15" baseline="-13888" dirty="0">
                <a:latin typeface="Symbol"/>
                <a:cs typeface="Symbol"/>
              </a:rPr>
              <a:t></a:t>
            </a:r>
            <a:r>
              <a:rPr sz="3300" spc="-375" baseline="-13888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Symbol"/>
                <a:cs typeface="Symbol"/>
              </a:rPr>
              <a:t></a:t>
            </a:r>
            <a:r>
              <a:rPr sz="2200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Symbol"/>
                <a:cs typeface="Symbol"/>
              </a:rPr>
              <a:t>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77579" y="4363052"/>
            <a:ext cx="85407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spcBef>
                <a:spcPts val="105"/>
              </a:spcBef>
              <a:tabLst>
                <a:tab pos="461009" algn="l"/>
              </a:tabLst>
            </a:pPr>
            <a:r>
              <a:rPr sz="3300" i="1" spc="89" baseline="3787" dirty="0">
                <a:latin typeface="Times New Roman"/>
                <a:cs typeface="Times New Roman"/>
              </a:rPr>
              <a:t>t</a:t>
            </a:r>
            <a:r>
              <a:rPr sz="1875" i="1" spc="89" baseline="-17777" dirty="0">
                <a:latin typeface="Times New Roman"/>
                <a:cs typeface="Times New Roman"/>
              </a:rPr>
              <a:t>x</a:t>
            </a:r>
            <a:r>
              <a:rPr sz="1875" i="1" spc="44" baseline="-17777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Symbol"/>
                <a:cs typeface="Symbol"/>
              </a:rPr>
              <a:t></a:t>
            </a:r>
            <a:r>
              <a:rPr sz="2200" spc="-15" dirty="0">
                <a:latin typeface="Times New Roman"/>
                <a:cs typeface="Times New Roman"/>
              </a:rPr>
              <a:t>	</a:t>
            </a:r>
            <a:r>
              <a:rPr sz="2200" spc="-15" dirty="0">
                <a:latin typeface="Symbol"/>
                <a:cs typeface="Symbol"/>
              </a:rPr>
              <a:t></a:t>
            </a:r>
            <a:r>
              <a:rPr sz="2200" spc="-395" dirty="0">
                <a:latin typeface="Times New Roman"/>
                <a:cs typeface="Times New Roman"/>
              </a:rPr>
              <a:t> </a:t>
            </a:r>
            <a:r>
              <a:rPr sz="3300" i="1" spc="82" baseline="3787" dirty="0">
                <a:latin typeface="Times New Roman"/>
                <a:cs typeface="Times New Roman"/>
              </a:rPr>
              <a:t>x</a:t>
            </a:r>
            <a:r>
              <a:rPr sz="2200" spc="55" dirty="0">
                <a:latin typeface="Symbol"/>
                <a:cs typeface="Symbol"/>
              </a:rPr>
              <a:t>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394203" y="4322064"/>
            <a:ext cx="3009900" cy="1737360"/>
          </a:xfrm>
          <a:custGeom>
            <a:avLst/>
            <a:gdLst/>
            <a:ahLst/>
            <a:cxnLst/>
            <a:rect l="l" t="t" r="r" b="b"/>
            <a:pathLst>
              <a:path w="3009900" h="1737360">
                <a:moveTo>
                  <a:pt x="0" y="1737360"/>
                </a:moveTo>
                <a:lnTo>
                  <a:pt x="3009900" y="1737360"/>
                </a:lnTo>
                <a:lnTo>
                  <a:pt x="3009900" y="0"/>
                </a:lnTo>
                <a:lnTo>
                  <a:pt x="0" y="0"/>
                </a:lnTo>
                <a:lnTo>
                  <a:pt x="0" y="1737360"/>
                </a:lnTo>
                <a:close/>
              </a:path>
            </a:pathLst>
          </a:custGeom>
          <a:ln w="57911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5464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2205" y="320040"/>
            <a:ext cx="7920355" cy="1143000"/>
          </a:xfrm>
          <a:custGeom>
            <a:avLst/>
            <a:gdLst/>
            <a:ahLst/>
            <a:cxnLst/>
            <a:rect l="l" t="t" r="r" b="b"/>
            <a:pathLst>
              <a:path w="7920355" h="1143000">
                <a:moveTo>
                  <a:pt x="0" y="1142999"/>
                </a:moveTo>
                <a:lnTo>
                  <a:pt x="7920228" y="1142999"/>
                </a:lnTo>
                <a:lnTo>
                  <a:pt x="7920228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852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6278" y="927861"/>
            <a:ext cx="4336542" cy="414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6963" y="1051814"/>
            <a:ext cx="96520" cy="147955"/>
          </a:xfrm>
          <a:custGeom>
            <a:avLst/>
            <a:gdLst/>
            <a:ahLst/>
            <a:cxnLst/>
            <a:rect l="l" t="t" r="r" b="b"/>
            <a:pathLst>
              <a:path w="96519" h="147955">
                <a:moveTo>
                  <a:pt x="48132" y="0"/>
                </a:moveTo>
                <a:lnTo>
                  <a:pt x="0" y="147700"/>
                </a:lnTo>
                <a:lnTo>
                  <a:pt x="96138" y="147700"/>
                </a:lnTo>
                <a:lnTo>
                  <a:pt x="4813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4130" y="1051814"/>
            <a:ext cx="96520" cy="147955"/>
          </a:xfrm>
          <a:custGeom>
            <a:avLst/>
            <a:gdLst/>
            <a:ahLst/>
            <a:cxnLst/>
            <a:rect l="l" t="t" r="r" b="b"/>
            <a:pathLst>
              <a:path w="96519" h="147955">
                <a:moveTo>
                  <a:pt x="48132" y="0"/>
                </a:moveTo>
                <a:lnTo>
                  <a:pt x="0" y="147700"/>
                </a:lnTo>
                <a:lnTo>
                  <a:pt x="96138" y="147700"/>
                </a:lnTo>
                <a:lnTo>
                  <a:pt x="4813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6848" y="995299"/>
            <a:ext cx="152400" cy="276860"/>
          </a:xfrm>
          <a:custGeom>
            <a:avLst/>
            <a:gdLst/>
            <a:ahLst/>
            <a:cxnLst/>
            <a:rect l="l" t="t" r="r" b="b"/>
            <a:pathLst>
              <a:path w="152400" h="276859">
                <a:moveTo>
                  <a:pt x="32499" y="0"/>
                </a:moveTo>
                <a:lnTo>
                  <a:pt x="26167" y="119"/>
                </a:lnTo>
                <a:lnTo>
                  <a:pt x="18640" y="476"/>
                </a:lnTo>
                <a:lnTo>
                  <a:pt x="9917" y="1071"/>
                </a:lnTo>
                <a:lnTo>
                  <a:pt x="0" y="1904"/>
                </a:lnTo>
                <a:lnTo>
                  <a:pt x="0" y="274954"/>
                </a:lnTo>
                <a:lnTo>
                  <a:pt x="8777" y="275695"/>
                </a:lnTo>
                <a:lnTo>
                  <a:pt x="17892" y="276209"/>
                </a:lnTo>
                <a:lnTo>
                  <a:pt x="27348" y="276508"/>
                </a:lnTo>
                <a:lnTo>
                  <a:pt x="37147" y="276605"/>
                </a:lnTo>
                <a:lnTo>
                  <a:pt x="62588" y="274175"/>
                </a:lnTo>
                <a:lnTo>
                  <a:pt x="104716" y="254692"/>
                </a:lnTo>
                <a:lnTo>
                  <a:pt x="134719" y="216140"/>
                </a:lnTo>
                <a:lnTo>
                  <a:pt x="149949" y="161518"/>
                </a:lnTo>
                <a:lnTo>
                  <a:pt x="151853" y="128397"/>
                </a:lnTo>
                <a:lnTo>
                  <a:pt x="144393" y="72223"/>
                </a:lnTo>
                <a:lnTo>
                  <a:pt x="122013" y="32099"/>
                </a:lnTo>
                <a:lnTo>
                  <a:pt x="84715" y="8024"/>
                </a:lnTo>
                <a:lnTo>
                  <a:pt x="3249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8277" y="994155"/>
            <a:ext cx="117474" cy="116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2773" y="990980"/>
            <a:ext cx="202565" cy="288290"/>
          </a:xfrm>
          <a:custGeom>
            <a:avLst/>
            <a:gdLst/>
            <a:ahLst/>
            <a:cxnLst/>
            <a:rect l="l" t="t" r="r" b="b"/>
            <a:pathLst>
              <a:path w="202564" h="288290">
                <a:moveTo>
                  <a:pt x="98298" y="0"/>
                </a:moveTo>
                <a:lnTo>
                  <a:pt x="56324" y="9461"/>
                </a:lnTo>
                <a:lnTo>
                  <a:pt x="25400" y="37973"/>
                </a:lnTo>
                <a:lnTo>
                  <a:pt x="6365" y="82708"/>
                </a:lnTo>
                <a:lnTo>
                  <a:pt x="0" y="140589"/>
                </a:lnTo>
                <a:lnTo>
                  <a:pt x="1478" y="173684"/>
                </a:lnTo>
                <a:lnTo>
                  <a:pt x="13340" y="228064"/>
                </a:lnTo>
                <a:lnTo>
                  <a:pt x="36990" y="266136"/>
                </a:lnTo>
                <a:lnTo>
                  <a:pt x="71522" y="285376"/>
                </a:lnTo>
                <a:lnTo>
                  <a:pt x="92837" y="287782"/>
                </a:lnTo>
                <a:lnTo>
                  <a:pt x="117913" y="285424"/>
                </a:lnTo>
                <a:lnTo>
                  <a:pt x="158541" y="266565"/>
                </a:lnTo>
                <a:lnTo>
                  <a:pt x="186358" y="229082"/>
                </a:lnTo>
                <a:lnTo>
                  <a:pt x="200316" y="174357"/>
                </a:lnTo>
                <a:lnTo>
                  <a:pt x="202056" y="140589"/>
                </a:lnTo>
                <a:lnTo>
                  <a:pt x="195578" y="79081"/>
                </a:lnTo>
                <a:lnTo>
                  <a:pt x="176133" y="35147"/>
                </a:lnTo>
                <a:lnTo>
                  <a:pt x="143710" y="8786"/>
                </a:lnTo>
                <a:lnTo>
                  <a:pt x="9829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1355" y="934975"/>
            <a:ext cx="291465" cy="405765"/>
          </a:xfrm>
          <a:custGeom>
            <a:avLst/>
            <a:gdLst/>
            <a:ahLst/>
            <a:cxnLst/>
            <a:rect l="l" t="t" r="r" b="b"/>
            <a:pathLst>
              <a:path w="291464" h="405765">
                <a:moveTo>
                  <a:pt x="0" y="0"/>
                </a:moveTo>
                <a:lnTo>
                  <a:pt x="34162" y="0"/>
                </a:lnTo>
                <a:lnTo>
                  <a:pt x="223139" y="241426"/>
                </a:lnTo>
                <a:lnTo>
                  <a:pt x="223139" y="0"/>
                </a:lnTo>
                <a:lnTo>
                  <a:pt x="291465" y="0"/>
                </a:lnTo>
                <a:lnTo>
                  <a:pt x="291465" y="405511"/>
                </a:lnTo>
                <a:lnTo>
                  <a:pt x="262509" y="405511"/>
                </a:lnTo>
                <a:lnTo>
                  <a:pt x="68325" y="152400"/>
                </a:lnTo>
                <a:lnTo>
                  <a:pt x="68325" y="400303"/>
                </a:lnTo>
                <a:lnTo>
                  <a:pt x="0" y="40030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14111" y="934974"/>
            <a:ext cx="71120" cy="400050"/>
          </a:xfrm>
          <a:custGeom>
            <a:avLst/>
            <a:gdLst/>
            <a:ahLst/>
            <a:cxnLst/>
            <a:rect l="l" t="t" r="r" b="b"/>
            <a:pathLst>
              <a:path w="71120" h="400050">
                <a:moveTo>
                  <a:pt x="0" y="0"/>
                </a:moveTo>
                <a:lnTo>
                  <a:pt x="70992" y="0"/>
                </a:lnTo>
                <a:lnTo>
                  <a:pt x="70992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34254" y="934974"/>
            <a:ext cx="331470" cy="400050"/>
          </a:xfrm>
          <a:custGeom>
            <a:avLst/>
            <a:gdLst/>
            <a:ahLst/>
            <a:cxnLst/>
            <a:rect l="l" t="t" r="r" b="b"/>
            <a:pathLst>
              <a:path w="331470" h="400050">
                <a:moveTo>
                  <a:pt x="0" y="0"/>
                </a:moveTo>
                <a:lnTo>
                  <a:pt x="331343" y="0"/>
                </a:lnTo>
                <a:lnTo>
                  <a:pt x="331343" y="62991"/>
                </a:lnTo>
                <a:lnTo>
                  <a:pt x="198374" y="62991"/>
                </a:lnTo>
                <a:lnTo>
                  <a:pt x="198374" y="400050"/>
                </a:lnTo>
                <a:lnTo>
                  <a:pt x="127381" y="400050"/>
                </a:lnTo>
                <a:lnTo>
                  <a:pt x="127381" y="62991"/>
                </a:lnTo>
                <a:lnTo>
                  <a:pt x="0" y="62991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60215" y="934974"/>
            <a:ext cx="252095" cy="400050"/>
          </a:xfrm>
          <a:custGeom>
            <a:avLst/>
            <a:gdLst/>
            <a:ahLst/>
            <a:cxnLst/>
            <a:rect l="l" t="t" r="r" b="b"/>
            <a:pathLst>
              <a:path w="252094" h="400050">
                <a:moveTo>
                  <a:pt x="0" y="0"/>
                </a:moveTo>
                <a:lnTo>
                  <a:pt x="70993" y="0"/>
                </a:lnTo>
                <a:lnTo>
                  <a:pt x="70993" y="336930"/>
                </a:lnTo>
                <a:lnTo>
                  <a:pt x="251841" y="336930"/>
                </a:lnTo>
                <a:lnTo>
                  <a:pt x="251841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00324" y="934975"/>
            <a:ext cx="291465" cy="405765"/>
          </a:xfrm>
          <a:custGeom>
            <a:avLst/>
            <a:gdLst/>
            <a:ahLst/>
            <a:cxnLst/>
            <a:rect l="l" t="t" r="r" b="b"/>
            <a:pathLst>
              <a:path w="291464" h="405765">
                <a:moveTo>
                  <a:pt x="0" y="0"/>
                </a:moveTo>
                <a:lnTo>
                  <a:pt x="34162" y="0"/>
                </a:lnTo>
                <a:lnTo>
                  <a:pt x="223138" y="241426"/>
                </a:lnTo>
                <a:lnTo>
                  <a:pt x="223138" y="0"/>
                </a:lnTo>
                <a:lnTo>
                  <a:pt x="291464" y="0"/>
                </a:lnTo>
                <a:lnTo>
                  <a:pt x="291464" y="405511"/>
                </a:lnTo>
                <a:lnTo>
                  <a:pt x="262508" y="405511"/>
                </a:lnTo>
                <a:lnTo>
                  <a:pt x="68325" y="152400"/>
                </a:lnTo>
                <a:lnTo>
                  <a:pt x="68325" y="400303"/>
                </a:lnTo>
                <a:lnTo>
                  <a:pt x="0" y="40030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6982" y="934974"/>
            <a:ext cx="331470" cy="400050"/>
          </a:xfrm>
          <a:custGeom>
            <a:avLst/>
            <a:gdLst/>
            <a:ahLst/>
            <a:cxnLst/>
            <a:rect l="l" t="t" r="r" b="b"/>
            <a:pathLst>
              <a:path w="331469" h="400050">
                <a:moveTo>
                  <a:pt x="0" y="0"/>
                </a:moveTo>
                <a:lnTo>
                  <a:pt x="331279" y="0"/>
                </a:lnTo>
                <a:lnTo>
                  <a:pt x="331279" y="62991"/>
                </a:lnTo>
                <a:lnTo>
                  <a:pt x="198272" y="62991"/>
                </a:lnTo>
                <a:lnTo>
                  <a:pt x="198272" y="400050"/>
                </a:lnTo>
                <a:lnTo>
                  <a:pt x="127266" y="400050"/>
                </a:lnTo>
                <a:lnTo>
                  <a:pt x="127266" y="62991"/>
                </a:lnTo>
                <a:lnTo>
                  <a:pt x="0" y="62991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45843" y="932181"/>
            <a:ext cx="297180" cy="403225"/>
          </a:xfrm>
          <a:custGeom>
            <a:avLst/>
            <a:gdLst/>
            <a:ahLst/>
            <a:cxnLst/>
            <a:rect l="l" t="t" r="r" b="b"/>
            <a:pathLst>
              <a:path w="297180" h="403225">
                <a:moveTo>
                  <a:pt x="106781" y="0"/>
                </a:moveTo>
                <a:lnTo>
                  <a:pt x="148220" y="3210"/>
                </a:lnTo>
                <a:lnTo>
                  <a:pt x="185134" y="12826"/>
                </a:lnTo>
                <a:lnTo>
                  <a:pt x="245389" y="51181"/>
                </a:lnTo>
                <a:lnTo>
                  <a:pt x="283794" y="110791"/>
                </a:lnTo>
                <a:lnTo>
                  <a:pt x="296595" y="187071"/>
                </a:lnTo>
                <a:lnTo>
                  <a:pt x="293348" y="237654"/>
                </a:lnTo>
                <a:lnTo>
                  <a:pt x="283606" y="281489"/>
                </a:lnTo>
                <a:lnTo>
                  <a:pt x="267368" y="318576"/>
                </a:lnTo>
                <a:lnTo>
                  <a:pt x="215410" y="372512"/>
                </a:lnTo>
                <a:lnTo>
                  <a:pt x="179688" y="389364"/>
                </a:lnTo>
                <a:lnTo>
                  <a:pt x="137471" y="399474"/>
                </a:lnTo>
                <a:lnTo>
                  <a:pt x="88760" y="402844"/>
                </a:lnTo>
                <a:lnTo>
                  <a:pt x="0" y="402844"/>
                </a:lnTo>
                <a:lnTo>
                  <a:pt x="0" y="3048"/>
                </a:lnTo>
                <a:lnTo>
                  <a:pt x="38528" y="1714"/>
                </a:lnTo>
                <a:lnTo>
                  <a:pt x="69168" y="762"/>
                </a:lnTo>
                <a:lnTo>
                  <a:pt x="91920" y="190"/>
                </a:lnTo>
                <a:lnTo>
                  <a:pt x="10678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29963" y="929514"/>
            <a:ext cx="351790" cy="405765"/>
          </a:xfrm>
          <a:custGeom>
            <a:avLst/>
            <a:gdLst/>
            <a:ahLst/>
            <a:cxnLst/>
            <a:rect l="l" t="t" r="r" b="b"/>
            <a:pathLst>
              <a:path w="351789" h="405765">
                <a:moveTo>
                  <a:pt x="159512" y="0"/>
                </a:moveTo>
                <a:lnTo>
                  <a:pt x="190626" y="0"/>
                </a:lnTo>
                <a:lnTo>
                  <a:pt x="351536" y="405511"/>
                </a:lnTo>
                <a:lnTo>
                  <a:pt x="273176" y="405511"/>
                </a:lnTo>
                <a:lnTo>
                  <a:pt x="243967" y="324358"/>
                </a:lnTo>
                <a:lnTo>
                  <a:pt x="106806" y="324358"/>
                </a:lnTo>
                <a:lnTo>
                  <a:pt x="78993" y="405511"/>
                </a:lnTo>
                <a:lnTo>
                  <a:pt x="0" y="405511"/>
                </a:lnTo>
                <a:lnTo>
                  <a:pt x="15951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5379" y="929514"/>
            <a:ext cx="653415" cy="405765"/>
          </a:xfrm>
          <a:custGeom>
            <a:avLst/>
            <a:gdLst/>
            <a:ahLst/>
            <a:cxnLst/>
            <a:rect l="l" t="t" r="r" b="b"/>
            <a:pathLst>
              <a:path w="653414" h="405765">
                <a:moveTo>
                  <a:pt x="461264" y="0"/>
                </a:moveTo>
                <a:lnTo>
                  <a:pt x="492378" y="0"/>
                </a:lnTo>
                <a:lnTo>
                  <a:pt x="653288" y="405511"/>
                </a:lnTo>
                <a:lnTo>
                  <a:pt x="574929" y="405511"/>
                </a:lnTo>
                <a:lnTo>
                  <a:pt x="545719" y="324358"/>
                </a:lnTo>
                <a:lnTo>
                  <a:pt x="408559" y="324358"/>
                </a:lnTo>
                <a:lnTo>
                  <a:pt x="380746" y="405511"/>
                </a:lnTo>
                <a:lnTo>
                  <a:pt x="307466" y="405511"/>
                </a:lnTo>
                <a:lnTo>
                  <a:pt x="301752" y="405511"/>
                </a:lnTo>
                <a:lnTo>
                  <a:pt x="225552" y="405511"/>
                </a:lnTo>
                <a:lnTo>
                  <a:pt x="118745" y="240284"/>
                </a:lnTo>
                <a:lnTo>
                  <a:pt x="109934" y="240093"/>
                </a:lnTo>
                <a:lnTo>
                  <a:pt x="99504" y="239712"/>
                </a:lnTo>
                <a:lnTo>
                  <a:pt x="87455" y="239140"/>
                </a:lnTo>
                <a:lnTo>
                  <a:pt x="73787" y="238378"/>
                </a:lnTo>
                <a:lnTo>
                  <a:pt x="73787" y="405511"/>
                </a:lnTo>
                <a:lnTo>
                  <a:pt x="0" y="405511"/>
                </a:lnTo>
                <a:lnTo>
                  <a:pt x="0" y="5461"/>
                </a:lnTo>
                <a:lnTo>
                  <a:pt x="5167" y="5322"/>
                </a:lnTo>
                <a:lnTo>
                  <a:pt x="14573" y="4921"/>
                </a:lnTo>
                <a:lnTo>
                  <a:pt x="28217" y="4282"/>
                </a:lnTo>
                <a:lnTo>
                  <a:pt x="46101" y="3428"/>
                </a:lnTo>
                <a:lnTo>
                  <a:pt x="65222" y="2502"/>
                </a:lnTo>
                <a:lnTo>
                  <a:pt x="82391" y="1825"/>
                </a:lnTo>
                <a:lnTo>
                  <a:pt x="97607" y="1410"/>
                </a:lnTo>
                <a:lnTo>
                  <a:pt x="110871" y="1270"/>
                </a:lnTo>
                <a:lnTo>
                  <a:pt x="165734" y="5993"/>
                </a:lnTo>
                <a:lnTo>
                  <a:pt x="208406" y="20159"/>
                </a:lnTo>
                <a:lnTo>
                  <a:pt x="238887" y="43762"/>
                </a:lnTo>
                <a:lnTo>
                  <a:pt x="257175" y="76795"/>
                </a:lnTo>
                <a:lnTo>
                  <a:pt x="263271" y="119252"/>
                </a:lnTo>
                <a:lnTo>
                  <a:pt x="261959" y="136659"/>
                </a:lnTo>
                <a:lnTo>
                  <a:pt x="242189" y="184023"/>
                </a:lnTo>
                <a:lnTo>
                  <a:pt x="204541" y="218205"/>
                </a:lnTo>
                <a:lnTo>
                  <a:pt x="189230" y="225298"/>
                </a:lnTo>
                <a:lnTo>
                  <a:pt x="303910" y="400050"/>
                </a:lnTo>
                <a:lnTo>
                  <a:pt x="46126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4652" y="928116"/>
            <a:ext cx="242570" cy="414020"/>
          </a:xfrm>
          <a:custGeom>
            <a:avLst/>
            <a:gdLst/>
            <a:ahLst/>
            <a:cxnLst/>
            <a:rect l="l" t="t" r="r" b="b"/>
            <a:pathLst>
              <a:path w="242569" h="414019">
                <a:moveTo>
                  <a:pt x="122047" y="0"/>
                </a:moveTo>
                <a:lnTo>
                  <a:pt x="154410" y="1619"/>
                </a:lnTo>
                <a:lnTo>
                  <a:pt x="182165" y="6476"/>
                </a:lnTo>
                <a:lnTo>
                  <a:pt x="205325" y="14573"/>
                </a:lnTo>
                <a:lnTo>
                  <a:pt x="223901" y="25908"/>
                </a:lnTo>
                <a:lnTo>
                  <a:pt x="202311" y="87122"/>
                </a:lnTo>
                <a:lnTo>
                  <a:pt x="183360" y="75380"/>
                </a:lnTo>
                <a:lnTo>
                  <a:pt x="163861" y="67008"/>
                </a:lnTo>
                <a:lnTo>
                  <a:pt x="143839" y="61993"/>
                </a:lnTo>
                <a:lnTo>
                  <a:pt x="123317" y="60325"/>
                </a:lnTo>
                <a:lnTo>
                  <a:pt x="111722" y="61134"/>
                </a:lnTo>
                <a:lnTo>
                  <a:pt x="75168" y="88217"/>
                </a:lnTo>
                <a:lnTo>
                  <a:pt x="71755" y="107061"/>
                </a:lnTo>
                <a:lnTo>
                  <a:pt x="76517" y="124448"/>
                </a:lnTo>
                <a:lnTo>
                  <a:pt x="90805" y="142144"/>
                </a:lnTo>
                <a:lnTo>
                  <a:pt x="114617" y="160174"/>
                </a:lnTo>
                <a:lnTo>
                  <a:pt x="147955" y="178562"/>
                </a:lnTo>
                <a:lnTo>
                  <a:pt x="166647" y="188182"/>
                </a:lnTo>
                <a:lnTo>
                  <a:pt x="182530" y="197421"/>
                </a:lnTo>
                <a:lnTo>
                  <a:pt x="214201" y="223377"/>
                </a:lnTo>
                <a:lnTo>
                  <a:pt x="236991" y="264576"/>
                </a:lnTo>
                <a:lnTo>
                  <a:pt x="242189" y="302260"/>
                </a:lnTo>
                <a:lnTo>
                  <a:pt x="239785" y="325548"/>
                </a:lnTo>
                <a:lnTo>
                  <a:pt x="220597" y="365553"/>
                </a:lnTo>
                <a:lnTo>
                  <a:pt x="182975" y="396031"/>
                </a:lnTo>
                <a:lnTo>
                  <a:pt x="131540" y="411791"/>
                </a:lnTo>
                <a:lnTo>
                  <a:pt x="100965" y="413766"/>
                </a:lnTo>
                <a:lnTo>
                  <a:pt x="73652" y="411956"/>
                </a:lnTo>
                <a:lnTo>
                  <a:pt x="47720" y="406527"/>
                </a:lnTo>
                <a:lnTo>
                  <a:pt x="23169" y="397478"/>
                </a:lnTo>
                <a:lnTo>
                  <a:pt x="0" y="384810"/>
                </a:lnTo>
                <a:lnTo>
                  <a:pt x="26162" y="321183"/>
                </a:lnTo>
                <a:lnTo>
                  <a:pt x="47118" y="334091"/>
                </a:lnTo>
                <a:lnTo>
                  <a:pt x="67897" y="343296"/>
                </a:lnTo>
                <a:lnTo>
                  <a:pt x="88509" y="348811"/>
                </a:lnTo>
                <a:lnTo>
                  <a:pt x="108966" y="350647"/>
                </a:lnTo>
                <a:lnTo>
                  <a:pt x="136302" y="347910"/>
                </a:lnTo>
                <a:lnTo>
                  <a:pt x="155829" y="339709"/>
                </a:lnTo>
                <a:lnTo>
                  <a:pt x="167544" y="326054"/>
                </a:lnTo>
                <a:lnTo>
                  <a:pt x="171450" y="306959"/>
                </a:lnTo>
                <a:lnTo>
                  <a:pt x="170523" y="296810"/>
                </a:lnTo>
                <a:lnTo>
                  <a:pt x="147355" y="258318"/>
                </a:lnTo>
                <a:lnTo>
                  <a:pt x="95885" y="226313"/>
                </a:lnTo>
                <a:lnTo>
                  <a:pt x="74789" y="215237"/>
                </a:lnTo>
                <a:lnTo>
                  <a:pt x="57419" y="205232"/>
                </a:lnTo>
                <a:lnTo>
                  <a:pt x="26382" y="180500"/>
                </a:lnTo>
                <a:lnTo>
                  <a:pt x="5637" y="142430"/>
                </a:lnTo>
                <a:lnTo>
                  <a:pt x="762" y="107569"/>
                </a:lnTo>
                <a:lnTo>
                  <a:pt x="2883" y="85328"/>
                </a:lnTo>
                <a:lnTo>
                  <a:pt x="19889" y="46847"/>
                </a:lnTo>
                <a:lnTo>
                  <a:pt x="52966" y="17198"/>
                </a:lnTo>
                <a:lnTo>
                  <a:pt x="96591" y="1906"/>
                </a:lnTo>
                <a:lnTo>
                  <a:pt x="12204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49114" y="927861"/>
            <a:ext cx="349885" cy="414020"/>
          </a:xfrm>
          <a:custGeom>
            <a:avLst/>
            <a:gdLst/>
            <a:ahLst/>
            <a:cxnLst/>
            <a:rect l="l" t="t" r="r" b="b"/>
            <a:pathLst>
              <a:path w="349885" h="414019">
                <a:moveTo>
                  <a:pt x="171958" y="0"/>
                </a:moveTo>
                <a:lnTo>
                  <a:pt x="212560" y="3335"/>
                </a:lnTo>
                <a:lnTo>
                  <a:pt x="278524" y="30057"/>
                </a:lnTo>
                <a:lnTo>
                  <a:pt x="323840" y="82925"/>
                </a:lnTo>
                <a:lnTo>
                  <a:pt x="346648" y="158033"/>
                </a:lnTo>
                <a:lnTo>
                  <a:pt x="349503" y="203708"/>
                </a:lnTo>
                <a:lnTo>
                  <a:pt x="346527" y="249521"/>
                </a:lnTo>
                <a:lnTo>
                  <a:pt x="337597" y="290369"/>
                </a:lnTo>
                <a:lnTo>
                  <a:pt x="322714" y="326241"/>
                </a:lnTo>
                <a:lnTo>
                  <a:pt x="275546" y="382033"/>
                </a:lnTo>
                <a:lnTo>
                  <a:pt x="207831" y="410469"/>
                </a:lnTo>
                <a:lnTo>
                  <a:pt x="166497" y="414020"/>
                </a:lnTo>
                <a:lnTo>
                  <a:pt x="128561" y="410497"/>
                </a:lnTo>
                <a:lnTo>
                  <a:pt x="66788" y="382355"/>
                </a:lnTo>
                <a:lnTo>
                  <a:pt x="24110" y="326991"/>
                </a:lnTo>
                <a:lnTo>
                  <a:pt x="10699" y="291068"/>
                </a:lnTo>
                <a:lnTo>
                  <a:pt x="2670" y="249977"/>
                </a:lnTo>
                <a:lnTo>
                  <a:pt x="0" y="203708"/>
                </a:lnTo>
                <a:lnTo>
                  <a:pt x="2909" y="162603"/>
                </a:lnTo>
                <a:lnTo>
                  <a:pt x="11652" y="124809"/>
                </a:lnTo>
                <a:lnTo>
                  <a:pt x="46736" y="59054"/>
                </a:lnTo>
                <a:lnTo>
                  <a:pt x="101488" y="14763"/>
                </a:lnTo>
                <a:lnTo>
                  <a:pt x="1719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6279" y="927861"/>
            <a:ext cx="246379" cy="412750"/>
          </a:xfrm>
          <a:custGeom>
            <a:avLst/>
            <a:gdLst/>
            <a:ahLst/>
            <a:cxnLst/>
            <a:rect l="l" t="t" r="r" b="b"/>
            <a:pathLst>
              <a:path w="246379" h="412750">
                <a:moveTo>
                  <a:pt x="105689" y="0"/>
                </a:moveTo>
                <a:lnTo>
                  <a:pt x="158910" y="6794"/>
                </a:lnTo>
                <a:lnTo>
                  <a:pt x="198958" y="27304"/>
                </a:lnTo>
                <a:lnTo>
                  <a:pt x="224047" y="60055"/>
                </a:lnTo>
                <a:lnTo>
                  <a:pt x="232409" y="103759"/>
                </a:lnTo>
                <a:lnTo>
                  <a:pt x="229269" y="131242"/>
                </a:lnTo>
                <a:lnTo>
                  <a:pt x="219846" y="155225"/>
                </a:lnTo>
                <a:lnTo>
                  <a:pt x="204142" y="175732"/>
                </a:lnTo>
                <a:lnTo>
                  <a:pt x="182156" y="192786"/>
                </a:lnTo>
                <a:lnTo>
                  <a:pt x="209992" y="210528"/>
                </a:lnTo>
                <a:lnTo>
                  <a:pt x="229876" y="233092"/>
                </a:lnTo>
                <a:lnTo>
                  <a:pt x="241806" y="260490"/>
                </a:lnTo>
                <a:lnTo>
                  <a:pt x="245783" y="292735"/>
                </a:lnTo>
                <a:lnTo>
                  <a:pt x="243420" y="319692"/>
                </a:lnTo>
                <a:lnTo>
                  <a:pt x="224512" y="363940"/>
                </a:lnTo>
                <a:lnTo>
                  <a:pt x="187252" y="394995"/>
                </a:lnTo>
                <a:lnTo>
                  <a:pt x="135023" y="410668"/>
                </a:lnTo>
                <a:lnTo>
                  <a:pt x="103504" y="412623"/>
                </a:lnTo>
                <a:lnTo>
                  <a:pt x="74298" y="410192"/>
                </a:lnTo>
                <a:lnTo>
                  <a:pt x="47313" y="402891"/>
                </a:lnTo>
                <a:lnTo>
                  <a:pt x="22548" y="390709"/>
                </a:lnTo>
                <a:lnTo>
                  <a:pt x="0" y="373634"/>
                </a:lnTo>
                <a:lnTo>
                  <a:pt x="35496" y="318642"/>
                </a:lnTo>
                <a:lnTo>
                  <a:pt x="51679" y="333384"/>
                </a:lnTo>
                <a:lnTo>
                  <a:pt x="68545" y="343900"/>
                </a:lnTo>
                <a:lnTo>
                  <a:pt x="86092" y="350200"/>
                </a:lnTo>
                <a:lnTo>
                  <a:pt x="104317" y="352298"/>
                </a:lnTo>
                <a:lnTo>
                  <a:pt x="133952" y="348321"/>
                </a:lnTo>
                <a:lnTo>
                  <a:pt x="155117" y="336391"/>
                </a:lnTo>
                <a:lnTo>
                  <a:pt x="167815" y="316507"/>
                </a:lnTo>
                <a:lnTo>
                  <a:pt x="172046" y="288671"/>
                </a:lnTo>
                <a:lnTo>
                  <a:pt x="170818" y="274861"/>
                </a:lnTo>
                <a:lnTo>
                  <a:pt x="141702" y="233572"/>
                </a:lnTo>
                <a:lnTo>
                  <a:pt x="99402" y="223392"/>
                </a:lnTo>
                <a:lnTo>
                  <a:pt x="86842" y="223392"/>
                </a:lnTo>
                <a:lnTo>
                  <a:pt x="86842" y="164973"/>
                </a:lnTo>
                <a:lnTo>
                  <a:pt x="97497" y="164973"/>
                </a:lnTo>
                <a:lnTo>
                  <a:pt x="124260" y="161780"/>
                </a:lnTo>
                <a:lnTo>
                  <a:pt x="143378" y="152193"/>
                </a:lnTo>
                <a:lnTo>
                  <a:pt x="154849" y="136201"/>
                </a:lnTo>
                <a:lnTo>
                  <a:pt x="158673" y="113791"/>
                </a:lnTo>
                <a:lnTo>
                  <a:pt x="155106" y="90382"/>
                </a:lnTo>
                <a:lnTo>
                  <a:pt x="144403" y="73675"/>
                </a:lnTo>
                <a:lnTo>
                  <a:pt x="126564" y="63660"/>
                </a:lnTo>
                <a:lnTo>
                  <a:pt x="101587" y="60325"/>
                </a:lnTo>
                <a:lnTo>
                  <a:pt x="86944" y="62063"/>
                </a:lnTo>
                <a:lnTo>
                  <a:pt x="72507" y="67278"/>
                </a:lnTo>
                <a:lnTo>
                  <a:pt x="58274" y="75969"/>
                </a:lnTo>
                <a:lnTo>
                  <a:pt x="44246" y="88137"/>
                </a:lnTo>
                <a:lnTo>
                  <a:pt x="10921" y="39242"/>
                </a:lnTo>
                <a:lnTo>
                  <a:pt x="51066" y="11684"/>
                </a:lnTo>
                <a:lnTo>
                  <a:pt x="92032" y="736"/>
                </a:lnTo>
                <a:lnTo>
                  <a:pt x="1056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32205" y="1609344"/>
            <a:ext cx="7920355" cy="4846320"/>
          </a:xfrm>
          <a:custGeom>
            <a:avLst/>
            <a:gdLst/>
            <a:ahLst/>
            <a:cxnLst/>
            <a:rect l="l" t="t" r="r" b="b"/>
            <a:pathLst>
              <a:path w="7920355" h="4846320">
                <a:moveTo>
                  <a:pt x="0" y="4846320"/>
                </a:moveTo>
                <a:lnTo>
                  <a:pt x="7920228" y="4846320"/>
                </a:lnTo>
                <a:lnTo>
                  <a:pt x="7920228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10335" y="1633854"/>
            <a:ext cx="7494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spcBef>
                <a:spcPts val="100"/>
              </a:spcBef>
            </a:pPr>
            <a:r>
              <a:rPr sz="1750" spc="33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400" dirty="0">
                <a:latin typeface="Trebuchet MS"/>
                <a:cs typeface="Trebuchet MS"/>
              </a:rPr>
              <a:t>The </a:t>
            </a:r>
            <a:r>
              <a:rPr sz="2400" spc="-5" dirty="0">
                <a:latin typeface="Trebuchet MS"/>
                <a:cs typeface="Trebuchet MS"/>
              </a:rPr>
              <a:t>matrix representation is equivalent to the </a:t>
            </a:r>
            <a:r>
              <a:rPr sz="2400" spc="-445" dirty="0">
                <a:latin typeface="Trebuchet MS"/>
                <a:cs typeface="Trebuchet MS"/>
              </a:rPr>
              <a:t>three  </a:t>
            </a:r>
            <a:r>
              <a:rPr sz="2400" spc="-10" dirty="0">
                <a:latin typeface="Trebuchet MS"/>
                <a:cs typeface="Trebuchet MS"/>
              </a:rPr>
              <a:t>equation.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786253" y="2438527"/>
            <a:ext cx="5215255" cy="51371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99285" algn="l"/>
                <a:tab pos="3816985" algn="l"/>
              </a:tabLst>
            </a:pPr>
            <a:r>
              <a:rPr sz="3200" i="1" dirty="0">
                <a:latin typeface="Trebuchet MS"/>
                <a:cs typeface="Trebuchet MS"/>
              </a:rPr>
              <a:t>x’=x+</a:t>
            </a:r>
            <a:r>
              <a:rPr sz="3200" i="1" spc="-25" dirty="0">
                <a:latin typeface="Trebuchet MS"/>
                <a:cs typeface="Trebuchet MS"/>
              </a:rPr>
              <a:t> </a:t>
            </a:r>
            <a:r>
              <a:rPr sz="3200" i="1" spc="5" dirty="0">
                <a:latin typeface="Trebuchet MS"/>
                <a:cs typeface="Trebuchet MS"/>
              </a:rPr>
              <a:t>t</a:t>
            </a:r>
            <a:r>
              <a:rPr sz="3150" i="1" spc="7" baseline="-21164" dirty="0">
                <a:latin typeface="Trebuchet MS"/>
                <a:cs typeface="Trebuchet MS"/>
              </a:rPr>
              <a:t>x</a:t>
            </a:r>
            <a:r>
              <a:rPr sz="3150" i="1" spc="22" baseline="-21164" dirty="0">
                <a:latin typeface="Trebuchet MS"/>
                <a:cs typeface="Trebuchet MS"/>
              </a:rPr>
              <a:t> </a:t>
            </a:r>
            <a:r>
              <a:rPr sz="3200" dirty="0"/>
              <a:t>,	</a:t>
            </a:r>
            <a:r>
              <a:rPr sz="3200" i="1" spc="-5" dirty="0">
                <a:latin typeface="Trebuchet MS"/>
                <a:cs typeface="Trebuchet MS"/>
              </a:rPr>
              <a:t>y’=y+</a:t>
            </a:r>
            <a:r>
              <a:rPr sz="3200" i="1" spc="-20" dirty="0">
                <a:latin typeface="Trebuchet MS"/>
                <a:cs typeface="Trebuchet MS"/>
              </a:rPr>
              <a:t> </a:t>
            </a:r>
            <a:r>
              <a:rPr sz="3200" i="1" spc="5" dirty="0">
                <a:latin typeface="Trebuchet MS"/>
                <a:cs typeface="Trebuchet MS"/>
              </a:rPr>
              <a:t>t</a:t>
            </a:r>
            <a:r>
              <a:rPr sz="3150" i="1" spc="7" baseline="-21164" dirty="0">
                <a:latin typeface="Trebuchet MS"/>
                <a:cs typeface="Trebuchet MS"/>
              </a:rPr>
              <a:t>y</a:t>
            </a:r>
            <a:r>
              <a:rPr sz="3150" i="1" spc="502" baseline="-21164" dirty="0">
                <a:latin typeface="Trebuchet MS"/>
                <a:cs typeface="Trebuchet MS"/>
              </a:rPr>
              <a:t> </a:t>
            </a:r>
            <a:r>
              <a:rPr sz="3200" dirty="0"/>
              <a:t>,	</a:t>
            </a:r>
            <a:r>
              <a:rPr sz="3200" i="1" dirty="0">
                <a:latin typeface="Trebuchet MS"/>
                <a:cs typeface="Trebuchet MS"/>
              </a:rPr>
              <a:t>z’=z+</a:t>
            </a:r>
            <a:r>
              <a:rPr sz="3200" i="1" spc="-85" dirty="0">
                <a:latin typeface="Trebuchet MS"/>
                <a:cs typeface="Trebuchet MS"/>
              </a:rPr>
              <a:t> </a:t>
            </a:r>
            <a:r>
              <a:rPr sz="3200" i="1" spc="5" dirty="0">
                <a:latin typeface="Trebuchet MS"/>
                <a:cs typeface="Trebuchet MS"/>
              </a:rPr>
              <a:t>t</a:t>
            </a:r>
            <a:r>
              <a:rPr sz="3150" i="1" spc="7" baseline="-21164" dirty="0">
                <a:latin typeface="Trebuchet MS"/>
                <a:cs typeface="Trebuchet MS"/>
              </a:rPr>
              <a:t>z</a:t>
            </a:r>
            <a:endParaRPr sz="3150" baseline="-21164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0335" y="3005150"/>
            <a:ext cx="7325359" cy="244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2603500" algn="l"/>
                <a:tab pos="3837940" algn="l"/>
              </a:tabLst>
            </a:pPr>
            <a:r>
              <a:rPr sz="2400" spc="-5" dirty="0">
                <a:latin typeface="Trebuchet MS"/>
                <a:cs typeface="Trebuchet MS"/>
              </a:rPr>
              <a:t>Where</a:t>
            </a:r>
            <a:r>
              <a:rPr sz="2400" spc="2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parameter	</a:t>
            </a:r>
            <a:r>
              <a:rPr sz="2400" i="1" spc="-5" dirty="0">
                <a:latin typeface="Trebuchet MS"/>
                <a:cs typeface="Trebuchet MS"/>
              </a:rPr>
              <a:t>t</a:t>
            </a:r>
            <a:r>
              <a:rPr sz="2400" i="1" spc="-7" baseline="-20833" dirty="0">
                <a:latin typeface="Trebuchet MS"/>
                <a:cs typeface="Trebuchet MS"/>
              </a:rPr>
              <a:t>x , </a:t>
            </a:r>
            <a:r>
              <a:rPr sz="2400" i="1" spc="-5" dirty="0">
                <a:latin typeface="Trebuchet MS"/>
                <a:cs typeface="Trebuchet MS"/>
              </a:rPr>
              <a:t>t</a:t>
            </a:r>
            <a:r>
              <a:rPr sz="2400" i="1" spc="-7" baseline="-20833" dirty="0">
                <a:latin typeface="Trebuchet MS"/>
                <a:cs typeface="Trebuchet MS"/>
              </a:rPr>
              <a:t>y</a:t>
            </a:r>
            <a:r>
              <a:rPr sz="2400" i="1" spc="52" baseline="-20833" dirty="0">
                <a:latin typeface="Trebuchet MS"/>
                <a:cs typeface="Trebuchet MS"/>
              </a:rPr>
              <a:t> </a:t>
            </a:r>
            <a:r>
              <a:rPr sz="2400" i="1" spc="-7" baseline="-20833" dirty="0">
                <a:latin typeface="Trebuchet MS"/>
                <a:cs typeface="Trebuchet MS"/>
              </a:rPr>
              <a:t>,</a:t>
            </a:r>
            <a:r>
              <a:rPr sz="2400" i="1" spc="7" baseline="-20833" dirty="0">
                <a:latin typeface="Trebuchet MS"/>
                <a:cs typeface="Trebuchet MS"/>
              </a:rPr>
              <a:t> </a:t>
            </a:r>
            <a:r>
              <a:rPr sz="2400" i="1" spc="-5" dirty="0">
                <a:latin typeface="Trebuchet MS"/>
                <a:cs typeface="Trebuchet MS"/>
              </a:rPr>
              <a:t>t</a:t>
            </a:r>
            <a:r>
              <a:rPr sz="2400" i="1" spc="-7" baseline="-20833" dirty="0">
                <a:latin typeface="Trebuchet MS"/>
                <a:cs typeface="Trebuchet MS"/>
              </a:rPr>
              <a:t>z	</a:t>
            </a:r>
            <a:r>
              <a:rPr sz="2400" spc="-5" dirty="0">
                <a:latin typeface="Trebuchet MS"/>
                <a:cs typeface="Trebuchet MS"/>
              </a:rPr>
              <a:t>are specifying translation  distance </a:t>
            </a:r>
            <a:r>
              <a:rPr sz="2400" dirty="0">
                <a:latin typeface="Trebuchet MS"/>
                <a:cs typeface="Trebuchet MS"/>
              </a:rPr>
              <a:t>for </a:t>
            </a:r>
            <a:r>
              <a:rPr sz="2400" spc="-5" dirty="0">
                <a:latin typeface="Trebuchet MS"/>
                <a:cs typeface="Trebuchet MS"/>
              </a:rPr>
              <a:t>the coordinate direction </a:t>
            </a:r>
            <a:r>
              <a:rPr sz="2400" i="1" dirty="0">
                <a:latin typeface="Trebuchet MS"/>
                <a:cs typeface="Trebuchet MS"/>
              </a:rPr>
              <a:t>x , y , z </a:t>
            </a:r>
            <a:r>
              <a:rPr sz="2400" spc="-5" dirty="0">
                <a:latin typeface="Trebuchet MS"/>
                <a:cs typeface="Trebuchet MS"/>
              </a:rPr>
              <a:t>are  assigned any </a:t>
            </a:r>
            <a:r>
              <a:rPr sz="2400" dirty="0">
                <a:latin typeface="Trebuchet MS"/>
                <a:cs typeface="Trebuchet MS"/>
              </a:rPr>
              <a:t>real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value.</a:t>
            </a:r>
            <a:endParaRPr sz="2400">
              <a:latin typeface="Trebuchet MS"/>
              <a:cs typeface="Trebuchet MS"/>
            </a:endParaRPr>
          </a:p>
          <a:p>
            <a:pPr marL="12700" marR="4021454" indent="638175">
              <a:lnSpc>
                <a:spcPct val="120900"/>
              </a:lnSpc>
            </a:pPr>
            <a:r>
              <a:rPr sz="2400" spc="-30" dirty="0">
                <a:latin typeface="Trebuchet MS"/>
                <a:cs typeface="Trebuchet MS"/>
              </a:rPr>
              <a:t>Translate </a:t>
            </a:r>
            <a:r>
              <a:rPr sz="2400" spc="-5" dirty="0">
                <a:latin typeface="Trebuchet MS"/>
                <a:cs typeface="Trebuchet MS"/>
              </a:rPr>
              <a:t>an object  by translating each  </a:t>
            </a:r>
            <a:r>
              <a:rPr sz="2400" dirty="0">
                <a:latin typeface="Trebuchet MS"/>
                <a:cs typeface="Trebuchet MS"/>
              </a:rPr>
              <a:t>vertex </a:t>
            </a:r>
            <a:r>
              <a:rPr sz="2400" spc="-5" dirty="0">
                <a:latin typeface="Trebuchet MS"/>
                <a:cs typeface="Trebuchet MS"/>
              </a:rPr>
              <a:t>in the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object.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07463" y="4293109"/>
            <a:ext cx="433070" cy="216535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432816" y="82677"/>
                </a:moveTo>
                <a:lnTo>
                  <a:pt x="0" y="82677"/>
                </a:lnTo>
                <a:lnTo>
                  <a:pt x="133743" y="133731"/>
                </a:lnTo>
                <a:lnTo>
                  <a:pt x="82664" y="216408"/>
                </a:lnTo>
                <a:lnTo>
                  <a:pt x="216408" y="165354"/>
                </a:lnTo>
                <a:lnTo>
                  <a:pt x="318609" y="165354"/>
                </a:lnTo>
                <a:lnTo>
                  <a:pt x="299072" y="133731"/>
                </a:lnTo>
                <a:lnTo>
                  <a:pt x="432816" y="82677"/>
                </a:lnTo>
                <a:close/>
              </a:path>
              <a:path w="433070" h="216535">
                <a:moveTo>
                  <a:pt x="318609" y="165354"/>
                </a:moveTo>
                <a:lnTo>
                  <a:pt x="216408" y="165354"/>
                </a:lnTo>
                <a:lnTo>
                  <a:pt x="350151" y="216408"/>
                </a:lnTo>
                <a:lnTo>
                  <a:pt x="318609" y="165354"/>
                </a:lnTo>
                <a:close/>
              </a:path>
              <a:path w="433070" h="216535">
                <a:moveTo>
                  <a:pt x="216408" y="0"/>
                </a:moveTo>
                <a:lnTo>
                  <a:pt x="165315" y="82677"/>
                </a:lnTo>
                <a:lnTo>
                  <a:pt x="267500" y="82677"/>
                </a:lnTo>
                <a:lnTo>
                  <a:pt x="216408" y="0"/>
                </a:lnTo>
                <a:close/>
              </a:path>
            </a:pathLst>
          </a:custGeom>
          <a:solidFill>
            <a:srgbClr val="B8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7463" y="4293109"/>
            <a:ext cx="433070" cy="216535"/>
          </a:xfrm>
          <a:custGeom>
            <a:avLst/>
            <a:gdLst/>
            <a:ahLst/>
            <a:cxnLst/>
            <a:rect l="l" t="t" r="r" b="b"/>
            <a:pathLst>
              <a:path w="433070" h="216535">
                <a:moveTo>
                  <a:pt x="0" y="82677"/>
                </a:moveTo>
                <a:lnTo>
                  <a:pt x="165315" y="82677"/>
                </a:lnTo>
                <a:lnTo>
                  <a:pt x="216408" y="0"/>
                </a:lnTo>
                <a:lnTo>
                  <a:pt x="267500" y="82677"/>
                </a:lnTo>
                <a:lnTo>
                  <a:pt x="432816" y="82677"/>
                </a:lnTo>
                <a:lnTo>
                  <a:pt x="299072" y="133731"/>
                </a:lnTo>
                <a:lnTo>
                  <a:pt x="350151" y="216408"/>
                </a:lnTo>
                <a:lnTo>
                  <a:pt x="216408" y="165354"/>
                </a:lnTo>
                <a:lnTo>
                  <a:pt x="82664" y="216408"/>
                </a:lnTo>
                <a:lnTo>
                  <a:pt x="133743" y="133731"/>
                </a:lnTo>
                <a:lnTo>
                  <a:pt x="0" y="82677"/>
                </a:lnTo>
                <a:close/>
              </a:path>
            </a:pathLst>
          </a:custGeom>
          <a:ln w="39624">
            <a:solidFill>
              <a:srgbClr val="852A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88635" y="3933444"/>
            <a:ext cx="4315968" cy="2159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59679" y="3904488"/>
            <a:ext cx="4373880" cy="2217420"/>
          </a:xfrm>
          <a:custGeom>
            <a:avLst/>
            <a:gdLst/>
            <a:ahLst/>
            <a:cxnLst/>
            <a:rect l="l" t="t" r="r" b="b"/>
            <a:pathLst>
              <a:path w="4373880" h="2217420">
                <a:moveTo>
                  <a:pt x="0" y="2217420"/>
                </a:moveTo>
                <a:lnTo>
                  <a:pt x="4373880" y="2217420"/>
                </a:lnTo>
                <a:lnTo>
                  <a:pt x="4373880" y="0"/>
                </a:lnTo>
                <a:lnTo>
                  <a:pt x="0" y="0"/>
                </a:lnTo>
                <a:lnTo>
                  <a:pt x="0" y="2217420"/>
                </a:lnTo>
                <a:close/>
              </a:path>
            </a:pathLst>
          </a:custGeom>
          <a:ln w="57911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17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2205" y="320040"/>
            <a:ext cx="7920355" cy="1143000"/>
          </a:xfrm>
          <a:custGeom>
            <a:avLst/>
            <a:gdLst/>
            <a:ahLst/>
            <a:cxnLst/>
            <a:rect l="l" t="t" r="r" b="b"/>
            <a:pathLst>
              <a:path w="7920355" h="1143000">
                <a:moveTo>
                  <a:pt x="0" y="1142999"/>
                </a:moveTo>
                <a:lnTo>
                  <a:pt x="7920228" y="1142999"/>
                </a:lnTo>
                <a:lnTo>
                  <a:pt x="7920228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852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0956" y="1000125"/>
            <a:ext cx="2906636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11093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9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6512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13026" y="1057275"/>
            <a:ext cx="101803" cy="10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2383" y="1053719"/>
            <a:ext cx="176275" cy="250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2171" y="1053719"/>
            <a:ext cx="176326" cy="250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65880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4" h="350519">
                <a:moveTo>
                  <a:pt x="0" y="0"/>
                </a:moveTo>
                <a:lnTo>
                  <a:pt x="29463" y="0"/>
                </a:lnTo>
                <a:lnTo>
                  <a:pt x="192785" y="208533"/>
                </a:lnTo>
                <a:lnTo>
                  <a:pt x="192785" y="0"/>
                </a:lnTo>
                <a:lnTo>
                  <a:pt x="251713" y="0"/>
                </a:lnTo>
                <a:lnTo>
                  <a:pt x="251713" y="350265"/>
                </a:lnTo>
                <a:lnTo>
                  <a:pt x="226694" y="350265"/>
                </a:lnTo>
                <a:lnTo>
                  <a:pt x="58927" y="131571"/>
                </a:lnTo>
                <a:lnTo>
                  <a:pt x="58927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3057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4" h="346075">
                <a:moveTo>
                  <a:pt x="0" y="0"/>
                </a:moveTo>
                <a:lnTo>
                  <a:pt x="61341" y="0"/>
                </a:lnTo>
                <a:lnTo>
                  <a:pt x="6134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5652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196" y="54482"/>
                </a:lnTo>
                <a:lnTo>
                  <a:pt x="171196" y="345566"/>
                </a:lnTo>
                <a:lnTo>
                  <a:pt x="109855" y="345566"/>
                </a:lnTo>
                <a:lnTo>
                  <a:pt x="109855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55112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195" y="54482"/>
                </a:lnTo>
                <a:lnTo>
                  <a:pt x="171195" y="345566"/>
                </a:lnTo>
                <a:lnTo>
                  <a:pt x="109855" y="345566"/>
                </a:lnTo>
                <a:lnTo>
                  <a:pt x="109855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96071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0224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5" h="349250">
                <a:moveTo>
                  <a:pt x="95770" y="0"/>
                </a:moveTo>
                <a:lnTo>
                  <a:pt x="153361" y="6359"/>
                </a:lnTo>
                <a:lnTo>
                  <a:pt x="194497" y="25447"/>
                </a:lnTo>
                <a:lnTo>
                  <a:pt x="219178" y="57275"/>
                </a:lnTo>
                <a:lnTo>
                  <a:pt x="227406" y="101854"/>
                </a:lnTo>
                <a:lnTo>
                  <a:pt x="226270" y="116855"/>
                </a:lnTo>
                <a:lnTo>
                  <a:pt x="209232" y="157861"/>
                </a:lnTo>
                <a:lnTo>
                  <a:pt x="176685" y="187328"/>
                </a:lnTo>
                <a:lnTo>
                  <a:pt x="163474" y="193421"/>
                </a:lnTo>
                <a:lnTo>
                  <a:pt x="265620" y="349123"/>
                </a:lnTo>
                <a:lnTo>
                  <a:pt x="194843" y="349123"/>
                </a:lnTo>
                <a:lnTo>
                  <a:pt x="102615" y="206375"/>
                </a:lnTo>
                <a:lnTo>
                  <a:pt x="94962" y="206206"/>
                </a:lnTo>
                <a:lnTo>
                  <a:pt x="85925" y="205882"/>
                </a:lnTo>
                <a:lnTo>
                  <a:pt x="75501" y="205392"/>
                </a:lnTo>
                <a:lnTo>
                  <a:pt x="63690" y="204724"/>
                </a:lnTo>
                <a:lnTo>
                  <a:pt x="63690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35" y="3438"/>
                </a:lnTo>
                <a:lnTo>
                  <a:pt x="12560" y="3095"/>
                </a:lnTo>
                <a:lnTo>
                  <a:pt x="24370" y="2538"/>
                </a:lnTo>
                <a:lnTo>
                  <a:pt x="39865" y="1777"/>
                </a:lnTo>
                <a:lnTo>
                  <a:pt x="56362" y="1017"/>
                </a:lnTo>
                <a:lnTo>
                  <a:pt x="71180" y="460"/>
                </a:lnTo>
                <a:lnTo>
                  <a:pt x="84317" y="117"/>
                </a:lnTo>
                <a:lnTo>
                  <a:pt x="9577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1492" y="1001522"/>
            <a:ext cx="303530" cy="350520"/>
          </a:xfrm>
          <a:custGeom>
            <a:avLst/>
            <a:gdLst/>
            <a:ahLst/>
            <a:cxnLst/>
            <a:rect l="l" t="t" r="r" b="b"/>
            <a:pathLst>
              <a:path w="303530" h="350519">
                <a:moveTo>
                  <a:pt x="137794" y="0"/>
                </a:moveTo>
                <a:lnTo>
                  <a:pt x="164591" y="0"/>
                </a:lnTo>
                <a:lnTo>
                  <a:pt x="303530" y="350265"/>
                </a:lnTo>
                <a:lnTo>
                  <a:pt x="235838" y="350265"/>
                </a:lnTo>
                <a:lnTo>
                  <a:pt x="210565" y="280162"/>
                </a:lnTo>
                <a:lnTo>
                  <a:pt x="92201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79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9517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407" y="11541"/>
                </a:lnTo>
                <a:lnTo>
                  <a:pt x="262508" y="46227"/>
                </a:lnTo>
                <a:lnTo>
                  <a:pt x="292115" y="101726"/>
                </a:lnTo>
                <a:lnTo>
                  <a:pt x="302006" y="175895"/>
                </a:lnTo>
                <a:lnTo>
                  <a:pt x="299432" y="215542"/>
                </a:lnTo>
                <a:lnTo>
                  <a:pt x="278806" y="281836"/>
                </a:lnTo>
                <a:lnTo>
                  <a:pt x="238009" y="329965"/>
                </a:lnTo>
                <a:lnTo>
                  <a:pt x="179613" y="354453"/>
                </a:lnTo>
                <a:lnTo>
                  <a:pt x="143890" y="357504"/>
                </a:lnTo>
                <a:lnTo>
                  <a:pt x="111148" y="354478"/>
                </a:lnTo>
                <a:lnTo>
                  <a:pt x="57808" y="330233"/>
                </a:lnTo>
                <a:lnTo>
                  <a:pt x="20949" y="282461"/>
                </a:lnTo>
                <a:lnTo>
                  <a:pt x="2331" y="215925"/>
                </a:lnTo>
                <a:lnTo>
                  <a:pt x="0" y="175895"/>
                </a:lnTo>
                <a:lnTo>
                  <a:pt x="2526" y="140440"/>
                </a:lnTo>
                <a:lnTo>
                  <a:pt x="22770" y="78007"/>
                </a:lnTo>
                <a:lnTo>
                  <a:pt x="62418" y="28717"/>
                </a:lnTo>
                <a:lnTo>
                  <a:pt x="116468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29369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59" h="357505">
                <a:moveTo>
                  <a:pt x="148577" y="0"/>
                </a:moveTo>
                <a:lnTo>
                  <a:pt x="214395" y="11541"/>
                </a:lnTo>
                <a:lnTo>
                  <a:pt x="262496" y="46227"/>
                </a:lnTo>
                <a:lnTo>
                  <a:pt x="292103" y="101726"/>
                </a:lnTo>
                <a:lnTo>
                  <a:pt x="301993" y="175895"/>
                </a:lnTo>
                <a:lnTo>
                  <a:pt x="299419" y="215542"/>
                </a:lnTo>
                <a:lnTo>
                  <a:pt x="278793" y="281836"/>
                </a:lnTo>
                <a:lnTo>
                  <a:pt x="237997" y="329965"/>
                </a:lnTo>
                <a:lnTo>
                  <a:pt x="179601" y="354453"/>
                </a:lnTo>
                <a:lnTo>
                  <a:pt x="143878" y="357504"/>
                </a:lnTo>
                <a:lnTo>
                  <a:pt x="111129" y="354478"/>
                </a:lnTo>
                <a:lnTo>
                  <a:pt x="57758" y="330233"/>
                </a:lnTo>
                <a:lnTo>
                  <a:pt x="20895" y="282461"/>
                </a:lnTo>
                <a:lnTo>
                  <a:pt x="2321" y="215925"/>
                </a:lnTo>
                <a:lnTo>
                  <a:pt x="0" y="175895"/>
                </a:lnTo>
                <a:lnTo>
                  <a:pt x="2528" y="140440"/>
                </a:lnTo>
                <a:lnTo>
                  <a:pt x="22754" y="78007"/>
                </a:lnTo>
                <a:lnTo>
                  <a:pt x="62384" y="28717"/>
                </a:lnTo>
                <a:lnTo>
                  <a:pt x="116455" y="3190"/>
                </a:lnTo>
                <a:lnTo>
                  <a:pt x="14857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10957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56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4" y="113276"/>
                </a:lnTo>
                <a:lnTo>
                  <a:pt x="189893" y="134016"/>
                </a:lnTo>
                <a:lnTo>
                  <a:pt x="176327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397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7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03831" y="1609344"/>
            <a:ext cx="7848600" cy="4846320"/>
          </a:xfrm>
          <a:custGeom>
            <a:avLst/>
            <a:gdLst/>
            <a:ahLst/>
            <a:cxnLst/>
            <a:rect l="l" t="t" r="r" b="b"/>
            <a:pathLst>
              <a:path w="7848600" h="4846320">
                <a:moveTo>
                  <a:pt x="0" y="4846320"/>
                </a:moveTo>
                <a:lnTo>
                  <a:pt x="7848600" y="4846320"/>
                </a:lnTo>
                <a:lnTo>
                  <a:pt x="78486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782267" y="1762915"/>
            <a:ext cx="7691120" cy="1047210"/>
          </a:xfrm>
          <a:prstGeom prst="rect">
            <a:avLst/>
          </a:prstGeom>
        </p:spPr>
        <p:txBody>
          <a:bodyPr vert="horz" wrap="square" lIns="0" tIns="49530" rIns="0" bIns="0" rtlCol="0" anchor="ctr">
            <a:spAutoFit/>
          </a:bodyPr>
          <a:lstStyle/>
          <a:p>
            <a:pPr marL="622300" marR="5080" indent="-609600" algn="just">
              <a:spcBef>
                <a:spcPts val="390"/>
              </a:spcBef>
            </a:pPr>
            <a:r>
              <a:rPr sz="2400" spc="-5" dirty="0"/>
              <a:t>where an object is </a:t>
            </a:r>
            <a:r>
              <a:rPr sz="2400" dirty="0"/>
              <a:t>to </a:t>
            </a:r>
            <a:r>
              <a:rPr sz="2400" spc="-5" dirty="0"/>
              <a:t>be rotated about </a:t>
            </a:r>
            <a:r>
              <a:rPr sz="2400" dirty="0"/>
              <a:t>an </a:t>
            </a:r>
            <a:r>
              <a:rPr sz="2400" spc="-5" dirty="0"/>
              <a:t>axis that </a:t>
            </a:r>
            <a:r>
              <a:rPr sz="2400" spc="10" dirty="0"/>
              <a:t>is  </a:t>
            </a:r>
            <a:r>
              <a:rPr sz="2400" spc="-5" dirty="0"/>
              <a:t>parallel </a:t>
            </a:r>
            <a:r>
              <a:rPr sz="2400" dirty="0"/>
              <a:t>to one </a:t>
            </a:r>
            <a:r>
              <a:rPr sz="2400" spc="-5" dirty="0"/>
              <a:t>of </a:t>
            </a:r>
            <a:r>
              <a:rPr sz="2400" dirty="0"/>
              <a:t>the </a:t>
            </a:r>
            <a:r>
              <a:rPr sz="2400" spc="-5" dirty="0"/>
              <a:t>coordinate axis, </a:t>
            </a:r>
            <a:r>
              <a:rPr sz="2400" dirty="0"/>
              <a:t>we </a:t>
            </a:r>
            <a:r>
              <a:rPr sz="2400" spc="-5" dirty="0"/>
              <a:t>can  obtain the desired rotation </a:t>
            </a:r>
            <a:r>
              <a:rPr sz="2400" dirty="0"/>
              <a:t>with </a:t>
            </a:r>
            <a:r>
              <a:rPr sz="2400" spc="-5" dirty="0"/>
              <a:t>the </a:t>
            </a:r>
            <a:r>
              <a:rPr sz="2400" dirty="0"/>
              <a:t>following  </a:t>
            </a:r>
            <a:r>
              <a:rPr sz="2400" spc="-5" dirty="0"/>
              <a:t>transformation</a:t>
            </a:r>
            <a:r>
              <a:rPr sz="2400" spc="20" dirty="0"/>
              <a:t> </a:t>
            </a:r>
            <a:r>
              <a:rPr sz="2400" spc="-5" dirty="0"/>
              <a:t>sequence.</a:t>
            </a:r>
            <a:endParaRPr sz="2400"/>
          </a:p>
        </p:txBody>
      </p:sp>
      <p:sp>
        <p:nvSpPr>
          <p:cNvPr id="21" name="object 21"/>
          <p:cNvSpPr txBox="1"/>
          <p:nvPr/>
        </p:nvSpPr>
        <p:spPr>
          <a:xfrm>
            <a:off x="1782267" y="3403472"/>
            <a:ext cx="2974340" cy="2005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Coordinate axis</a:t>
            </a:r>
            <a:r>
              <a:rPr sz="2000" spc="-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0000"/>
                </a:solidFill>
                <a:latin typeface="Trebuchet MS"/>
                <a:cs typeface="Trebuchet MS"/>
              </a:rPr>
              <a:t>rotation</a:t>
            </a:r>
            <a:endParaRPr sz="2000">
              <a:latin typeface="Trebuchet MS"/>
              <a:cs typeface="Trebuchet MS"/>
            </a:endParaRPr>
          </a:p>
          <a:p>
            <a:pPr>
              <a:spcBef>
                <a:spcPts val="35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20900"/>
              </a:lnSpc>
            </a:pPr>
            <a:r>
              <a:rPr sz="2400" spc="-5" dirty="0">
                <a:latin typeface="Trebuchet MS"/>
                <a:cs typeface="Trebuchet MS"/>
              </a:rPr>
              <a:t>Z- axis </a:t>
            </a:r>
            <a:r>
              <a:rPr sz="2400" spc="-20" dirty="0">
                <a:latin typeface="Trebuchet MS"/>
                <a:cs typeface="Trebuchet MS"/>
              </a:rPr>
              <a:t>Rotation(Roll)  </a:t>
            </a:r>
            <a:r>
              <a:rPr sz="2400" spc="-5" dirty="0">
                <a:latin typeface="Trebuchet MS"/>
                <a:cs typeface="Trebuchet MS"/>
              </a:rPr>
              <a:t>Y-axis </a:t>
            </a:r>
            <a:r>
              <a:rPr sz="2400" spc="-35" dirty="0">
                <a:latin typeface="Trebuchet MS"/>
                <a:cs typeface="Trebuchet MS"/>
              </a:rPr>
              <a:t>Rotation(Yaw)  </a:t>
            </a:r>
            <a:r>
              <a:rPr sz="2400" spc="-5" dirty="0">
                <a:latin typeface="Trebuchet MS"/>
                <a:cs typeface="Trebuchet MS"/>
              </a:rPr>
              <a:t>X-axis</a:t>
            </a:r>
            <a:r>
              <a:rPr sz="2400" spc="-50" dirty="0">
                <a:latin typeface="Trebuchet MS"/>
                <a:cs typeface="Trebuchet MS"/>
              </a:rPr>
              <a:t> </a:t>
            </a:r>
            <a:r>
              <a:rPr sz="2400" spc="-20" dirty="0">
                <a:latin typeface="Trebuchet MS"/>
                <a:cs typeface="Trebuchet MS"/>
              </a:rPr>
              <a:t>Rotation(Pitch)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88635" y="3182111"/>
            <a:ext cx="4463796" cy="3055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37583" y="3131058"/>
            <a:ext cx="4566285" cy="3157855"/>
          </a:xfrm>
          <a:custGeom>
            <a:avLst/>
            <a:gdLst/>
            <a:ahLst/>
            <a:cxnLst/>
            <a:rect l="l" t="t" r="r" b="b"/>
            <a:pathLst>
              <a:path w="4566284" h="3157854">
                <a:moveTo>
                  <a:pt x="0" y="3157728"/>
                </a:moveTo>
                <a:lnTo>
                  <a:pt x="4565904" y="3157728"/>
                </a:lnTo>
                <a:lnTo>
                  <a:pt x="4565904" y="0"/>
                </a:lnTo>
                <a:lnTo>
                  <a:pt x="0" y="0"/>
                </a:lnTo>
                <a:lnTo>
                  <a:pt x="0" y="3157728"/>
                </a:lnTo>
                <a:close/>
              </a:path>
            </a:pathLst>
          </a:custGeom>
          <a:ln w="102107">
            <a:solidFill>
              <a:srgbClr val="66FF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644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to draw a circle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#include&lt;</a:t>
            </a:r>
            <a:r>
              <a:rPr lang="en-US" dirty="0" err="1"/>
              <a:t>graphics.h</a:t>
            </a:r>
            <a:r>
              <a:rPr lang="en-US" dirty="0"/>
              <a:t>&gt;</a:t>
            </a:r>
          </a:p>
          <a:p>
            <a:r>
              <a:rPr lang="en-US" dirty="0"/>
              <a:t>#include&lt;</a:t>
            </a:r>
            <a:r>
              <a:rPr lang="en-US" dirty="0" err="1"/>
              <a:t>conio.h</a:t>
            </a:r>
            <a:r>
              <a:rPr lang="en-US" dirty="0"/>
              <a:t>&gt;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main()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gd</a:t>
            </a:r>
            <a:r>
              <a:rPr lang="en-US" dirty="0"/>
              <a:t> = DETECT, gm;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</a:t>
            </a:r>
            <a:r>
              <a:rPr lang="en-US" dirty="0" err="1"/>
              <a:t>initgraph</a:t>
            </a:r>
            <a:r>
              <a:rPr lang="en-US" dirty="0"/>
              <a:t>(&amp;</a:t>
            </a:r>
            <a:r>
              <a:rPr lang="en-US" dirty="0" err="1"/>
              <a:t>gd</a:t>
            </a:r>
            <a:r>
              <a:rPr lang="en-US" dirty="0"/>
              <a:t>, &amp;gm, "C:\\TC\\BGI");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circle(100, 100, 50);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</a:t>
            </a:r>
            <a:r>
              <a:rPr lang="en-US" dirty="0" err="1"/>
              <a:t>getch</a:t>
            </a:r>
            <a:r>
              <a:rPr lang="en-US" dirty="0"/>
              <a:t>();</a:t>
            </a:r>
          </a:p>
          <a:p>
            <a:r>
              <a:rPr lang="en-US" dirty="0"/>
              <a:t>   </a:t>
            </a:r>
            <a:r>
              <a:rPr lang="en-US" dirty="0" err="1"/>
              <a:t>closegraph</a:t>
            </a:r>
            <a:r>
              <a:rPr lang="en-US" dirty="0"/>
              <a:t>();</a:t>
            </a:r>
          </a:p>
          <a:p>
            <a:r>
              <a:rPr lang="en-US" dirty="0"/>
              <a:t>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3743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831" y="117347"/>
            <a:ext cx="7777480" cy="1346200"/>
          </a:xfrm>
          <a:custGeom>
            <a:avLst/>
            <a:gdLst/>
            <a:ahLst/>
            <a:cxnLst/>
            <a:rect l="l" t="t" r="r" b="b"/>
            <a:pathLst>
              <a:path w="7777480" h="1346200">
                <a:moveTo>
                  <a:pt x="0" y="1345691"/>
                </a:moveTo>
                <a:lnTo>
                  <a:pt x="7776972" y="1345691"/>
                </a:lnTo>
                <a:lnTo>
                  <a:pt x="7776972" y="0"/>
                </a:lnTo>
                <a:lnTo>
                  <a:pt x="0" y="0"/>
                </a:lnTo>
                <a:lnTo>
                  <a:pt x="0" y="1345691"/>
                </a:lnTo>
                <a:close/>
              </a:path>
            </a:pathLst>
          </a:custGeom>
          <a:solidFill>
            <a:srgbClr val="852E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73048" y="886713"/>
            <a:ext cx="293789" cy="436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73048" y="886714"/>
            <a:ext cx="294005" cy="436245"/>
          </a:xfrm>
          <a:custGeom>
            <a:avLst/>
            <a:gdLst/>
            <a:ahLst/>
            <a:cxnLst/>
            <a:rect l="l" t="t" r="r" b="b"/>
            <a:pathLst>
              <a:path w="294005" h="436244">
                <a:moveTo>
                  <a:pt x="2971" y="0"/>
                </a:moveTo>
                <a:lnTo>
                  <a:pt x="287235" y="0"/>
                </a:lnTo>
                <a:lnTo>
                  <a:pt x="287235" y="25019"/>
                </a:lnTo>
                <a:lnTo>
                  <a:pt x="104775" y="367411"/>
                </a:lnTo>
                <a:lnTo>
                  <a:pt x="293789" y="367411"/>
                </a:lnTo>
                <a:lnTo>
                  <a:pt x="293789" y="436118"/>
                </a:lnTo>
                <a:lnTo>
                  <a:pt x="0" y="436118"/>
                </a:lnTo>
                <a:lnTo>
                  <a:pt x="0" y="411099"/>
                </a:lnTo>
                <a:lnTo>
                  <a:pt x="181864" y="68834"/>
                </a:lnTo>
                <a:lnTo>
                  <a:pt x="2971" y="68834"/>
                </a:lnTo>
                <a:lnTo>
                  <a:pt x="297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3046" y="1111151"/>
            <a:ext cx="157454" cy="69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3046" y="1111151"/>
            <a:ext cx="157480" cy="70485"/>
          </a:xfrm>
          <a:custGeom>
            <a:avLst/>
            <a:gdLst/>
            <a:ahLst/>
            <a:cxnLst/>
            <a:rect l="l" t="t" r="r" b="b"/>
            <a:pathLst>
              <a:path w="157479" h="70484">
                <a:moveTo>
                  <a:pt x="0" y="69949"/>
                </a:moveTo>
                <a:lnTo>
                  <a:pt x="157454" y="69949"/>
                </a:lnTo>
                <a:lnTo>
                  <a:pt x="157454" y="0"/>
                </a:lnTo>
                <a:lnTo>
                  <a:pt x="0" y="0"/>
                </a:lnTo>
                <a:lnTo>
                  <a:pt x="0" y="69949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16125" y="878966"/>
            <a:ext cx="4192117" cy="4513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7417" y="1014222"/>
            <a:ext cx="104775" cy="161290"/>
          </a:xfrm>
          <a:custGeom>
            <a:avLst/>
            <a:gdLst/>
            <a:ahLst/>
            <a:cxnLst/>
            <a:rect l="l" t="t" r="r" b="b"/>
            <a:pathLst>
              <a:path w="104775" h="161290">
                <a:moveTo>
                  <a:pt x="52450" y="0"/>
                </a:moveTo>
                <a:lnTo>
                  <a:pt x="0" y="160908"/>
                </a:lnTo>
                <a:lnTo>
                  <a:pt x="104775" y="160908"/>
                </a:lnTo>
                <a:lnTo>
                  <a:pt x="5245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4529" y="1014222"/>
            <a:ext cx="104775" cy="161290"/>
          </a:xfrm>
          <a:custGeom>
            <a:avLst/>
            <a:gdLst/>
            <a:ahLst/>
            <a:cxnLst/>
            <a:rect l="l" t="t" r="r" b="b"/>
            <a:pathLst>
              <a:path w="104775" h="161290">
                <a:moveTo>
                  <a:pt x="52387" y="0"/>
                </a:moveTo>
                <a:lnTo>
                  <a:pt x="0" y="160908"/>
                </a:lnTo>
                <a:lnTo>
                  <a:pt x="104775" y="160908"/>
                </a:lnTo>
                <a:lnTo>
                  <a:pt x="523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56102" y="951358"/>
            <a:ext cx="128015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1935" y="947800"/>
            <a:ext cx="220345" cy="313690"/>
          </a:xfrm>
          <a:custGeom>
            <a:avLst/>
            <a:gdLst/>
            <a:ahLst/>
            <a:cxnLst/>
            <a:rect l="l" t="t" r="r" b="b"/>
            <a:pathLst>
              <a:path w="220345" h="313690">
                <a:moveTo>
                  <a:pt x="107187" y="0"/>
                </a:moveTo>
                <a:lnTo>
                  <a:pt x="61388" y="10382"/>
                </a:lnTo>
                <a:lnTo>
                  <a:pt x="27686" y="41528"/>
                </a:lnTo>
                <a:lnTo>
                  <a:pt x="6889" y="90217"/>
                </a:lnTo>
                <a:lnTo>
                  <a:pt x="0" y="153288"/>
                </a:lnTo>
                <a:lnTo>
                  <a:pt x="1619" y="189341"/>
                </a:lnTo>
                <a:lnTo>
                  <a:pt x="14573" y="248586"/>
                </a:lnTo>
                <a:lnTo>
                  <a:pt x="40318" y="290115"/>
                </a:lnTo>
                <a:lnTo>
                  <a:pt x="77950" y="311070"/>
                </a:lnTo>
                <a:lnTo>
                  <a:pt x="101218" y="313689"/>
                </a:lnTo>
                <a:lnTo>
                  <a:pt x="128480" y="311120"/>
                </a:lnTo>
                <a:lnTo>
                  <a:pt x="172763" y="290597"/>
                </a:lnTo>
                <a:lnTo>
                  <a:pt x="203072" y="249783"/>
                </a:lnTo>
                <a:lnTo>
                  <a:pt x="218312" y="190105"/>
                </a:lnTo>
                <a:lnTo>
                  <a:pt x="220217" y="153288"/>
                </a:lnTo>
                <a:lnTo>
                  <a:pt x="215692" y="98088"/>
                </a:lnTo>
                <a:lnTo>
                  <a:pt x="202121" y="55165"/>
                </a:lnTo>
                <a:lnTo>
                  <a:pt x="179508" y="24514"/>
                </a:lnTo>
                <a:lnTo>
                  <a:pt x="147862" y="6127"/>
                </a:lnTo>
                <a:lnTo>
                  <a:pt x="1071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08018" y="947800"/>
            <a:ext cx="220345" cy="313690"/>
          </a:xfrm>
          <a:custGeom>
            <a:avLst/>
            <a:gdLst/>
            <a:ahLst/>
            <a:cxnLst/>
            <a:rect l="l" t="t" r="r" b="b"/>
            <a:pathLst>
              <a:path w="220344" h="313690">
                <a:moveTo>
                  <a:pt x="107187" y="0"/>
                </a:moveTo>
                <a:lnTo>
                  <a:pt x="61388" y="10382"/>
                </a:lnTo>
                <a:lnTo>
                  <a:pt x="27686" y="41528"/>
                </a:lnTo>
                <a:lnTo>
                  <a:pt x="6889" y="90217"/>
                </a:lnTo>
                <a:lnTo>
                  <a:pt x="0" y="153288"/>
                </a:lnTo>
                <a:lnTo>
                  <a:pt x="1619" y="189341"/>
                </a:lnTo>
                <a:lnTo>
                  <a:pt x="14573" y="248586"/>
                </a:lnTo>
                <a:lnTo>
                  <a:pt x="40318" y="290115"/>
                </a:lnTo>
                <a:lnTo>
                  <a:pt x="77950" y="311070"/>
                </a:lnTo>
                <a:lnTo>
                  <a:pt x="101218" y="313689"/>
                </a:lnTo>
                <a:lnTo>
                  <a:pt x="128480" y="311120"/>
                </a:lnTo>
                <a:lnTo>
                  <a:pt x="172763" y="290597"/>
                </a:lnTo>
                <a:lnTo>
                  <a:pt x="203073" y="249783"/>
                </a:lnTo>
                <a:lnTo>
                  <a:pt x="218313" y="190105"/>
                </a:lnTo>
                <a:lnTo>
                  <a:pt x="220218" y="153288"/>
                </a:lnTo>
                <a:lnTo>
                  <a:pt x="215692" y="98088"/>
                </a:lnTo>
                <a:lnTo>
                  <a:pt x="202121" y="55165"/>
                </a:lnTo>
                <a:lnTo>
                  <a:pt x="179508" y="24514"/>
                </a:lnTo>
                <a:lnTo>
                  <a:pt x="147862" y="6127"/>
                </a:lnTo>
                <a:lnTo>
                  <a:pt x="1071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0616" y="886714"/>
            <a:ext cx="318135" cy="442595"/>
          </a:xfrm>
          <a:custGeom>
            <a:avLst/>
            <a:gdLst/>
            <a:ahLst/>
            <a:cxnLst/>
            <a:rect l="l" t="t" r="r" b="b"/>
            <a:pathLst>
              <a:path w="318135" h="442594">
                <a:moveTo>
                  <a:pt x="0" y="0"/>
                </a:moveTo>
                <a:lnTo>
                  <a:pt x="37211" y="0"/>
                </a:lnTo>
                <a:lnTo>
                  <a:pt x="243205" y="263144"/>
                </a:lnTo>
                <a:lnTo>
                  <a:pt x="243205" y="0"/>
                </a:lnTo>
                <a:lnTo>
                  <a:pt x="317626" y="0"/>
                </a:lnTo>
                <a:lnTo>
                  <a:pt x="317626" y="442087"/>
                </a:lnTo>
                <a:lnTo>
                  <a:pt x="286004" y="442087"/>
                </a:lnTo>
                <a:lnTo>
                  <a:pt x="74422" y="166115"/>
                </a:lnTo>
                <a:lnTo>
                  <a:pt x="74422" y="436372"/>
                </a:lnTo>
                <a:lnTo>
                  <a:pt x="0" y="43637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94730" y="886714"/>
            <a:ext cx="77470" cy="436245"/>
          </a:xfrm>
          <a:custGeom>
            <a:avLst/>
            <a:gdLst/>
            <a:ahLst/>
            <a:cxnLst/>
            <a:rect l="l" t="t" r="r" b="b"/>
            <a:pathLst>
              <a:path w="77470" h="436244">
                <a:moveTo>
                  <a:pt x="0" y="0"/>
                </a:moveTo>
                <a:lnTo>
                  <a:pt x="77343" y="0"/>
                </a:lnTo>
                <a:lnTo>
                  <a:pt x="77343" y="436118"/>
                </a:lnTo>
                <a:lnTo>
                  <a:pt x="0" y="43611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81092" y="886714"/>
            <a:ext cx="361315" cy="436245"/>
          </a:xfrm>
          <a:custGeom>
            <a:avLst/>
            <a:gdLst/>
            <a:ahLst/>
            <a:cxnLst/>
            <a:rect l="l" t="t" r="r" b="b"/>
            <a:pathLst>
              <a:path w="361314" h="436244">
                <a:moveTo>
                  <a:pt x="0" y="0"/>
                </a:moveTo>
                <a:lnTo>
                  <a:pt x="361061" y="0"/>
                </a:lnTo>
                <a:lnTo>
                  <a:pt x="361061" y="68834"/>
                </a:lnTo>
                <a:lnTo>
                  <a:pt x="216154" y="68834"/>
                </a:lnTo>
                <a:lnTo>
                  <a:pt x="216154" y="436118"/>
                </a:lnTo>
                <a:lnTo>
                  <a:pt x="138811" y="436118"/>
                </a:lnTo>
                <a:lnTo>
                  <a:pt x="138811" y="68834"/>
                </a:lnTo>
                <a:lnTo>
                  <a:pt x="0" y="6883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37965" y="886714"/>
            <a:ext cx="361315" cy="436245"/>
          </a:xfrm>
          <a:custGeom>
            <a:avLst/>
            <a:gdLst/>
            <a:ahLst/>
            <a:cxnLst/>
            <a:rect l="l" t="t" r="r" b="b"/>
            <a:pathLst>
              <a:path w="361314" h="436244">
                <a:moveTo>
                  <a:pt x="0" y="0"/>
                </a:moveTo>
                <a:lnTo>
                  <a:pt x="361061" y="0"/>
                </a:lnTo>
                <a:lnTo>
                  <a:pt x="361061" y="68834"/>
                </a:lnTo>
                <a:lnTo>
                  <a:pt x="216154" y="68834"/>
                </a:lnTo>
                <a:lnTo>
                  <a:pt x="216154" y="436118"/>
                </a:lnTo>
                <a:lnTo>
                  <a:pt x="138811" y="436118"/>
                </a:lnTo>
                <a:lnTo>
                  <a:pt x="138811" y="68834"/>
                </a:lnTo>
                <a:lnTo>
                  <a:pt x="0" y="6883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12135" y="886714"/>
            <a:ext cx="77470" cy="436245"/>
          </a:xfrm>
          <a:custGeom>
            <a:avLst/>
            <a:gdLst/>
            <a:ahLst/>
            <a:cxnLst/>
            <a:rect l="l" t="t" r="r" b="b"/>
            <a:pathLst>
              <a:path w="77469" h="436244">
                <a:moveTo>
                  <a:pt x="0" y="0"/>
                </a:moveTo>
                <a:lnTo>
                  <a:pt x="77342" y="0"/>
                </a:lnTo>
                <a:lnTo>
                  <a:pt x="77342" y="436118"/>
                </a:lnTo>
                <a:lnTo>
                  <a:pt x="0" y="43611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01696" y="886460"/>
            <a:ext cx="363220" cy="436880"/>
          </a:xfrm>
          <a:custGeom>
            <a:avLst/>
            <a:gdLst/>
            <a:ahLst/>
            <a:cxnLst/>
            <a:rect l="l" t="t" r="r" b="b"/>
            <a:pathLst>
              <a:path w="363219" h="436880">
                <a:moveTo>
                  <a:pt x="10414" y="0"/>
                </a:moveTo>
                <a:lnTo>
                  <a:pt x="89598" y="253"/>
                </a:lnTo>
                <a:lnTo>
                  <a:pt x="178028" y="147700"/>
                </a:lnTo>
                <a:lnTo>
                  <a:pt x="275310" y="253"/>
                </a:lnTo>
                <a:lnTo>
                  <a:pt x="356336" y="253"/>
                </a:lnTo>
                <a:lnTo>
                  <a:pt x="218160" y="211581"/>
                </a:lnTo>
                <a:lnTo>
                  <a:pt x="363194" y="436372"/>
                </a:lnTo>
                <a:lnTo>
                  <a:pt x="278866" y="436372"/>
                </a:lnTo>
                <a:lnTo>
                  <a:pt x="175869" y="279526"/>
                </a:lnTo>
                <a:lnTo>
                  <a:pt x="80670" y="436372"/>
                </a:lnTo>
                <a:lnTo>
                  <a:pt x="0" y="436372"/>
                </a:lnTo>
                <a:lnTo>
                  <a:pt x="130657" y="210438"/>
                </a:lnTo>
                <a:lnTo>
                  <a:pt x="1041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76598" y="882269"/>
            <a:ext cx="335280" cy="440690"/>
          </a:xfrm>
          <a:custGeom>
            <a:avLst/>
            <a:gdLst/>
            <a:ahLst/>
            <a:cxnLst/>
            <a:rect l="l" t="t" r="r" b="b"/>
            <a:pathLst>
              <a:path w="335280" h="440690">
                <a:moveTo>
                  <a:pt x="120903" y="0"/>
                </a:moveTo>
                <a:lnTo>
                  <a:pt x="180643" y="5150"/>
                </a:lnTo>
                <a:lnTo>
                  <a:pt x="227118" y="20596"/>
                </a:lnTo>
                <a:lnTo>
                  <a:pt x="260322" y="46332"/>
                </a:lnTo>
                <a:lnTo>
                  <a:pt x="280249" y="82352"/>
                </a:lnTo>
                <a:lnTo>
                  <a:pt x="286893" y="128650"/>
                </a:lnTo>
                <a:lnTo>
                  <a:pt x="285464" y="147558"/>
                </a:lnTo>
                <a:lnTo>
                  <a:pt x="264032" y="199135"/>
                </a:lnTo>
                <a:lnTo>
                  <a:pt x="222938" y="236354"/>
                </a:lnTo>
                <a:lnTo>
                  <a:pt x="206248" y="244093"/>
                </a:lnTo>
                <a:lnTo>
                  <a:pt x="335152" y="440563"/>
                </a:lnTo>
                <a:lnTo>
                  <a:pt x="245871" y="440563"/>
                </a:lnTo>
                <a:lnTo>
                  <a:pt x="129539" y="260476"/>
                </a:lnTo>
                <a:lnTo>
                  <a:pt x="119824" y="260213"/>
                </a:lnTo>
                <a:lnTo>
                  <a:pt x="108394" y="259794"/>
                </a:lnTo>
                <a:lnTo>
                  <a:pt x="95249" y="259208"/>
                </a:lnTo>
                <a:lnTo>
                  <a:pt x="80390" y="258444"/>
                </a:lnTo>
                <a:lnTo>
                  <a:pt x="80390" y="440563"/>
                </a:lnTo>
                <a:lnTo>
                  <a:pt x="0" y="440563"/>
                </a:lnTo>
                <a:lnTo>
                  <a:pt x="0" y="4444"/>
                </a:lnTo>
                <a:lnTo>
                  <a:pt x="5572" y="4321"/>
                </a:lnTo>
                <a:lnTo>
                  <a:pt x="15811" y="3937"/>
                </a:lnTo>
                <a:lnTo>
                  <a:pt x="30718" y="3266"/>
                </a:lnTo>
                <a:lnTo>
                  <a:pt x="50292" y="2285"/>
                </a:lnTo>
                <a:lnTo>
                  <a:pt x="71129" y="1285"/>
                </a:lnTo>
                <a:lnTo>
                  <a:pt x="89836" y="571"/>
                </a:lnTo>
                <a:lnTo>
                  <a:pt x="106424" y="142"/>
                </a:lnTo>
                <a:lnTo>
                  <a:pt x="12090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48986" y="880873"/>
            <a:ext cx="383540" cy="441959"/>
          </a:xfrm>
          <a:custGeom>
            <a:avLst/>
            <a:gdLst/>
            <a:ahLst/>
            <a:cxnLst/>
            <a:rect l="l" t="t" r="r" b="b"/>
            <a:pathLst>
              <a:path w="383539" h="441959">
                <a:moveTo>
                  <a:pt x="173862" y="0"/>
                </a:moveTo>
                <a:lnTo>
                  <a:pt x="207772" y="0"/>
                </a:lnTo>
                <a:lnTo>
                  <a:pt x="383159" y="441960"/>
                </a:lnTo>
                <a:lnTo>
                  <a:pt x="297688" y="441960"/>
                </a:lnTo>
                <a:lnTo>
                  <a:pt x="265811" y="353567"/>
                </a:lnTo>
                <a:lnTo>
                  <a:pt x="116459" y="353567"/>
                </a:lnTo>
                <a:lnTo>
                  <a:pt x="86105" y="441960"/>
                </a:lnTo>
                <a:lnTo>
                  <a:pt x="0" y="441960"/>
                </a:lnTo>
                <a:lnTo>
                  <a:pt x="17386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16124" y="880873"/>
            <a:ext cx="383540" cy="441959"/>
          </a:xfrm>
          <a:custGeom>
            <a:avLst/>
            <a:gdLst/>
            <a:ahLst/>
            <a:cxnLst/>
            <a:rect l="l" t="t" r="r" b="b"/>
            <a:pathLst>
              <a:path w="383540" h="441959">
                <a:moveTo>
                  <a:pt x="173824" y="0"/>
                </a:moveTo>
                <a:lnTo>
                  <a:pt x="207759" y="0"/>
                </a:lnTo>
                <a:lnTo>
                  <a:pt x="383082" y="441960"/>
                </a:lnTo>
                <a:lnTo>
                  <a:pt x="297649" y="441960"/>
                </a:lnTo>
                <a:lnTo>
                  <a:pt x="265811" y="353567"/>
                </a:lnTo>
                <a:lnTo>
                  <a:pt x="116382" y="353567"/>
                </a:lnTo>
                <a:lnTo>
                  <a:pt x="86017" y="441960"/>
                </a:lnTo>
                <a:lnTo>
                  <a:pt x="0" y="441960"/>
                </a:lnTo>
                <a:lnTo>
                  <a:pt x="17382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58947" y="879347"/>
            <a:ext cx="264160" cy="451484"/>
          </a:xfrm>
          <a:custGeom>
            <a:avLst/>
            <a:gdLst/>
            <a:ahLst/>
            <a:cxnLst/>
            <a:rect l="l" t="t" r="r" b="b"/>
            <a:pathLst>
              <a:path w="264160" h="451484">
                <a:moveTo>
                  <a:pt x="133095" y="0"/>
                </a:moveTo>
                <a:lnTo>
                  <a:pt x="168388" y="1762"/>
                </a:lnTo>
                <a:lnTo>
                  <a:pt x="198643" y="7048"/>
                </a:lnTo>
                <a:lnTo>
                  <a:pt x="223875" y="15859"/>
                </a:lnTo>
                <a:lnTo>
                  <a:pt x="244094" y="28193"/>
                </a:lnTo>
                <a:lnTo>
                  <a:pt x="220598" y="94868"/>
                </a:lnTo>
                <a:lnTo>
                  <a:pt x="199929" y="82127"/>
                </a:lnTo>
                <a:lnTo>
                  <a:pt x="178688" y="73040"/>
                </a:lnTo>
                <a:lnTo>
                  <a:pt x="156876" y="67597"/>
                </a:lnTo>
                <a:lnTo>
                  <a:pt x="134492" y="65786"/>
                </a:lnTo>
                <a:lnTo>
                  <a:pt x="121896" y="66667"/>
                </a:lnTo>
                <a:lnTo>
                  <a:pt x="86536" y="87477"/>
                </a:lnTo>
                <a:lnTo>
                  <a:pt x="78231" y="116712"/>
                </a:lnTo>
                <a:lnTo>
                  <a:pt x="83423" y="135594"/>
                </a:lnTo>
                <a:lnTo>
                  <a:pt x="98996" y="154892"/>
                </a:lnTo>
                <a:lnTo>
                  <a:pt x="124952" y="174595"/>
                </a:lnTo>
                <a:lnTo>
                  <a:pt x="161289" y="194690"/>
                </a:lnTo>
                <a:lnTo>
                  <a:pt x="181671" y="205164"/>
                </a:lnTo>
                <a:lnTo>
                  <a:pt x="198993" y="215233"/>
                </a:lnTo>
                <a:lnTo>
                  <a:pt x="233531" y="243468"/>
                </a:lnTo>
                <a:lnTo>
                  <a:pt x="253872" y="276098"/>
                </a:lnTo>
                <a:lnTo>
                  <a:pt x="263392" y="315085"/>
                </a:lnTo>
                <a:lnTo>
                  <a:pt x="264032" y="329438"/>
                </a:lnTo>
                <a:lnTo>
                  <a:pt x="261415" y="354750"/>
                </a:lnTo>
                <a:lnTo>
                  <a:pt x="240512" y="398375"/>
                </a:lnTo>
                <a:lnTo>
                  <a:pt x="199530" y="431688"/>
                </a:lnTo>
                <a:lnTo>
                  <a:pt x="143472" y="448833"/>
                </a:lnTo>
                <a:lnTo>
                  <a:pt x="110108" y="450976"/>
                </a:lnTo>
                <a:lnTo>
                  <a:pt x="80367" y="449000"/>
                </a:lnTo>
                <a:lnTo>
                  <a:pt x="52101" y="443071"/>
                </a:lnTo>
                <a:lnTo>
                  <a:pt x="25312" y="433189"/>
                </a:lnTo>
                <a:lnTo>
                  <a:pt x="0" y="419353"/>
                </a:lnTo>
                <a:lnTo>
                  <a:pt x="28575" y="350012"/>
                </a:lnTo>
                <a:lnTo>
                  <a:pt x="51415" y="364087"/>
                </a:lnTo>
                <a:lnTo>
                  <a:pt x="74041" y="374126"/>
                </a:lnTo>
                <a:lnTo>
                  <a:pt x="96476" y="380140"/>
                </a:lnTo>
                <a:lnTo>
                  <a:pt x="118744" y="382142"/>
                </a:lnTo>
                <a:lnTo>
                  <a:pt x="148582" y="379166"/>
                </a:lnTo>
                <a:lnTo>
                  <a:pt x="169894" y="370236"/>
                </a:lnTo>
                <a:lnTo>
                  <a:pt x="182681" y="355353"/>
                </a:lnTo>
                <a:lnTo>
                  <a:pt x="186944" y="334517"/>
                </a:lnTo>
                <a:lnTo>
                  <a:pt x="185941" y="323494"/>
                </a:lnTo>
                <a:lnTo>
                  <a:pt x="160672" y="281566"/>
                </a:lnTo>
                <a:lnTo>
                  <a:pt x="127577" y="258897"/>
                </a:lnTo>
                <a:lnTo>
                  <a:pt x="81625" y="234610"/>
                </a:lnTo>
                <a:lnTo>
                  <a:pt x="62674" y="223694"/>
                </a:lnTo>
                <a:lnTo>
                  <a:pt x="28842" y="196734"/>
                </a:lnTo>
                <a:lnTo>
                  <a:pt x="6193" y="155172"/>
                </a:lnTo>
                <a:lnTo>
                  <a:pt x="888" y="117221"/>
                </a:lnTo>
                <a:lnTo>
                  <a:pt x="3200" y="93031"/>
                </a:lnTo>
                <a:lnTo>
                  <a:pt x="21730" y="51034"/>
                </a:lnTo>
                <a:lnTo>
                  <a:pt x="57783" y="18698"/>
                </a:lnTo>
                <a:lnTo>
                  <a:pt x="105356" y="2073"/>
                </a:lnTo>
                <a:lnTo>
                  <a:pt x="133095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41542" y="878966"/>
            <a:ext cx="381000" cy="451484"/>
          </a:xfrm>
          <a:custGeom>
            <a:avLst/>
            <a:gdLst/>
            <a:ahLst/>
            <a:cxnLst/>
            <a:rect l="l" t="t" r="r" b="b"/>
            <a:pathLst>
              <a:path w="381000" h="451484">
                <a:moveTo>
                  <a:pt x="187579" y="0"/>
                </a:moveTo>
                <a:lnTo>
                  <a:pt x="231794" y="3663"/>
                </a:lnTo>
                <a:lnTo>
                  <a:pt x="270510" y="14636"/>
                </a:lnTo>
                <a:lnTo>
                  <a:pt x="331343" y="58420"/>
                </a:lnTo>
                <a:lnTo>
                  <a:pt x="353085" y="90517"/>
                </a:lnTo>
                <a:lnTo>
                  <a:pt x="368601" y="128508"/>
                </a:lnTo>
                <a:lnTo>
                  <a:pt x="377902" y="172380"/>
                </a:lnTo>
                <a:lnTo>
                  <a:pt x="381000" y="222123"/>
                </a:lnTo>
                <a:lnTo>
                  <a:pt x="377759" y="272081"/>
                </a:lnTo>
                <a:lnTo>
                  <a:pt x="368030" y="316611"/>
                </a:lnTo>
                <a:lnTo>
                  <a:pt x="351799" y="355711"/>
                </a:lnTo>
                <a:lnTo>
                  <a:pt x="329057" y="389382"/>
                </a:lnTo>
                <a:lnTo>
                  <a:pt x="300339" y="416478"/>
                </a:lnTo>
                <a:lnTo>
                  <a:pt x="266191" y="435848"/>
                </a:lnTo>
                <a:lnTo>
                  <a:pt x="226615" y="447478"/>
                </a:lnTo>
                <a:lnTo>
                  <a:pt x="181610" y="451358"/>
                </a:lnTo>
                <a:lnTo>
                  <a:pt x="140249" y="447524"/>
                </a:lnTo>
                <a:lnTo>
                  <a:pt x="72864" y="416853"/>
                </a:lnTo>
                <a:lnTo>
                  <a:pt x="26360" y="356514"/>
                </a:lnTo>
                <a:lnTo>
                  <a:pt x="11715" y="317357"/>
                </a:lnTo>
                <a:lnTo>
                  <a:pt x="2928" y="272555"/>
                </a:lnTo>
                <a:lnTo>
                  <a:pt x="0" y="222123"/>
                </a:lnTo>
                <a:lnTo>
                  <a:pt x="3190" y="177333"/>
                </a:lnTo>
                <a:lnTo>
                  <a:pt x="12763" y="136128"/>
                </a:lnTo>
                <a:lnTo>
                  <a:pt x="28717" y="98518"/>
                </a:lnTo>
                <a:lnTo>
                  <a:pt x="51054" y="64516"/>
                </a:lnTo>
                <a:lnTo>
                  <a:pt x="78726" y="36325"/>
                </a:lnTo>
                <a:lnTo>
                  <a:pt x="146976" y="4044"/>
                </a:lnTo>
                <a:lnTo>
                  <a:pt x="18757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27626" y="878966"/>
            <a:ext cx="381000" cy="451484"/>
          </a:xfrm>
          <a:custGeom>
            <a:avLst/>
            <a:gdLst/>
            <a:ahLst/>
            <a:cxnLst/>
            <a:rect l="l" t="t" r="r" b="b"/>
            <a:pathLst>
              <a:path w="381000" h="451484">
                <a:moveTo>
                  <a:pt x="187579" y="0"/>
                </a:moveTo>
                <a:lnTo>
                  <a:pt x="231794" y="3663"/>
                </a:lnTo>
                <a:lnTo>
                  <a:pt x="270510" y="14636"/>
                </a:lnTo>
                <a:lnTo>
                  <a:pt x="331343" y="58420"/>
                </a:lnTo>
                <a:lnTo>
                  <a:pt x="353085" y="90517"/>
                </a:lnTo>
                <a:lnTo>
                  <a:pt x="368601" y="128508"/>
                </a:lnTo>
                <a:lnTo>
                  <a:pt x="377902" y="172380"/>
                </a:lnTo>
                <a:lnTo>
                  <a:pt x="381000" y="222123"/>
                </a:lnTo>
                <a:lnTo>
                  <a:pt x="377759" y="272081"/>
                </a:lnTo>
                <a:lnTo>
                  <a:pt x="368030" y="316611"/>
                </a:lnTo>
                <a:lnTo>
                  <a:pt x="351799" y="355711"/>
                </a:lnTo>
                <a:lnTo>
                  <a:pt x="329056" y="389382"/>
                </a:lnTo>
                <a:lnTo>
                  <a:pt x="300339" y="416478"/>
                </a:lnTo>
                <a:lnTo>
                  <a:pt x="266192" y="435848"/>
                </a:lnTo>
                <a:lnTo>
                  <a:pt x="226615" y="447478"/>
                </a:lnTo>
                <a:lnTo>
                  <a:pt x="181610" y="451358"/>
                </a:lnTo>
                <a:lnTo>
                  <a:pt x="140249" y="447524"/>
                </a:lnTo>
                <a:lnTo>
                  <a:pt x="72864" y="416853"/>
                </a:lnTo>
                <a:lnTo>
                  <a:pt x="26360" y="356514"/>
                </a:lnTo>
                <a:lnTo>
                  <a:pt x="11715" y="317357"/>
                </a:lnTo>
                <a:lnTo>
                  <a:pt x="2928" y="272555"/>
                </a:lnTo>
                <a:lnTo>
                  <a:pt x="0" y="222123"/>
                </a:lnTo>
                <a:lnTo>
                  <a:pt x="3190" y="177333"/>
                </a:lnTo>
                <a:lnTo>
                  <a:pt x="12763" y="136128"/>
                </a:lnTo>
                <a:lnTo>
                  <a:pt x="28717" y="98518"/>
                </a:lnTo>
                <a:lnTo>
                  <a:pt x="51054" y="64516"/>
                </a:lnTo>
                <a:lnTo>
                  <a:pt x="78726" y="36325"/>
                </a:lnTo>
                <a:lnTo>
                  <a:pt x="146976" y="4044"/>
                </a:lnTo>
                <a:lnTo>
                  <a:pt x="18757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03831" y="1609344"/>
            <a:ext cx="7777480" cy="4846320"/>
          </a:xfrm>
          <a:custGeom>
            <a:avLst/>
            <a:gdLst/>
            <a:ahLst/>
            <a:cxnLst/>
            <a:rect l="l" t="t" r="r" b="b"/>
            <a:pathLst>
              <a:path w="7777480" h="4846320">
                <a:moveTo>
                  <a:pt x="0" y="4846320"/>
                </a:moveTo>
                <a:lnTo>
                  <a:pt x="7776972" y="4846320"/>
                </a:lnTo>
                <a:lnTo>
                  <a:pt x="7776972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E2AE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782268" y="1632332"/>
            <a:ext cx="7471409" cy="81851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5"/>
              </a:spcBef>
            </a:pPr>
            <a:r>
              <a:rPr sz="2600" spc="-5" dirty="0"/>
              <a:t>Z-axis rotation is </a:t>
            </a:r>
            <a:r>
              <a:rPr sz="2600" dirty="0"/>
              <a:t>same </a:t>
            </a:r>
            <a:r>
              <a:rPr sz="2600" spc="-5" dirty="0"/>
              <a:t>as the </a:t>
            </a:r>
            <a:r>
              <a:rPr sz="2600" dirty="0"/>
              <a:t>origin </a:t>
            </a:r>
            <a:r>
              <a:rPr sz="2600" spc="-5" dirty="0"/>
              <a:t>about in </a:t>
            </a:r>
            <a:r>
              <a:rPr sz="2600" dirty="0"/>
              <a:t>2D  </a:t>
            </a:r>
            <a:r>
              <a:rPr sz="2600" spc="-5" dirty="0"/>
              <a:t>for which </a:t>
            </a:r>
            <a:r>
              <a:rPr sz="2600" dirty="0"/>
              <a:t>we </a:t>
            </a:r>
            <a:r>
              <a:rPr sz="2600" spc="-5" dirty="0"/>
              <a:t>have the derived matrices</a:t>
            </a:r>
            <a:r>
              <a:rPr sz="2600" spc="-30" dirty="0"/>
              <a:t> </a:t>
            </a:r>
            <a:r>
              <a:rPr sz="2600" spc="-45" dirty="0"/>
              <a:t>already.</a:t>
            </a:r>
            <a:endParaRPr sz="2600"/>
          </a:p>
        </p:txBody>
      </p:sp>
      <p:sp>
        <p:nvSpPr>
          <p:cNvPr id="27" name="object 27"/>
          <p:cNvSpPr txBox="1"/>
          <p:nvPr/>
        </p:nvSpPr>
        <p:spPr>
          <a:xfrm>
            <a:off x="2181555" y="2897293"/>
            <a:ext cx="2766060" cy="1443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9300"/>
              </a:lnSpc>
              <a:spcBef>
                <a:spcPts val="100"/>
              </a:spcBef>
            </a:pPr>
            <a:r>
              <a:rPr sz="2600" dirty="0">
                <a:latin typeface="Trebuchet MS"/>
                <a:cs typeface="Trebuchet MS"/>
              </a:rPr>
              <a:t>x’ = x </a:t>
            </a:r>
            <a:r>
              <a:rPr sz="2600" spc="-5" dirty="0">
                <a:latin typeface="Trebuchet MS"/>
                <a:cs typeface="Trebuchet MS"/>
              </a:rPr>
              <a:t>cosθ </a:t>
            </a:r>
            <a:r>
              <a:rPr sz="2600" dirty="0">
                <a:latin typeface="Trebuchet MS"/>
                <a:cs typeface="Trebuchet MS"/>
              </a:rPr>
              <a:t>– y</a:t>
            </a:r>
            <a:r>
              <a:rPr sz="2600" spc="-16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sinθ  </a:t>
            </a:r>
            <a:r>
              <a:rPr sz="2600" spc="-5" dirty="0">
                <a:latin typeface="Trebuchet MS"/>
                <a:cs typeface="Trebuchet MS"/>
              </a:rPr>
              <a:t>y’ </a:t>
            </a:r>
            <a:r>
              <a:rPr sz="2600" dirty="0">
                <a:latin typeface="Trebuchet MS"/>
                <a:cs typeface="Trebuchet MS"/>
              </a:rPr>
              <a:t>= x sinθ – y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cosθ  </a:t>
            </a:r>
            <a:r>
              <a:rPr sz="2600" dirty="0">
                <a:latin typeface="Trebuchet MS"/>
                <a:cs typeface="Trebuchet MS"/>
              </a:rPr>
              <a:t>z’ =</a:t>
            </a:r>
            <a:r>
              <a:rPr sz="2600" spc="-10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z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75459" y="4581145"/>
            <a:ext cx="4175760" cy="1778635"/>
          </a:xfrm>
          <a:custGeom>
            <a:avLst/>
            <a:gdLst/>
            <a:ahLst/>
            <a:cxnLst/>
            <a:rect l="l" t="t" r="r" b="b"/>
            <a:pathLst>
              <a:path w="4175760" h="1778635">
                <a:moveTo>
                  <a:pt x="0" y="1778507"/>
                </a:moveTo>
                <a:lnTo>
                  <a:pt x="4175760" y="1778507"/>
                </a:lnTo>
                <a:lnTo>
                  <a:pt x="4175760" y="0"/>
                </a:lnTo>
                <a:lnTo>
                  <a:pt x="0" y="0"/>
                </a:lnTo>
                <a:lnTo>
                  <a:pt x="0" y="177850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198554" y="5161284"/>
            <a:ext cx="70993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582930" algn="l"/>
              </a:tabLst>
            </a:pPr>
            <a:r>
              <a:rPr sz="2300" spc="10" dirty="0">
                <a:latin typeface="Symbol"/>
                <a:cs typeface="Symbol"/>
              </a:rPr>
              <a:t></a:t>
            </a:r>
            <a:r>
              <a:rPr sz="2300" spc="-229" dirty="0">
                <a:latin typeface="Times New Roman"/>
                <a:cs typeface="Times New Roman"/>
              </a:rPr>
              <a:t> </a:t>
            </a:r>
            <a:r>
              <a:rPr sz="3450" spc="7" baseline="-13285" dirty="0">
                <a:latin typeface="Symbol"/>
                <a:cs typeface="Symbol"/>
              </a:rPr>
              <a:t></a:t>
            </a:r>
            <a:r>
              <a:rPr sz="3450" spc="-375" baseline="-1328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Symbol"/>
                <a:cs typeface="Symbol"/>
              </a:rPr>
              <a:t>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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98554" y="5973419"/>
            <a:ext cx="70993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285750" algn="l"/>
                <a:tab pos="582930" algn="l"/>
              </a:tabLst>
            </a:pPr>
            <a:r>
              <a:rPr sz="2300" spc="10" dirty="0">
                <a:latin typeface="Symbol"/>
                <a:cs typeface="Symbol"/>
              </a:rPr>
              <a:t></a:t>
            </a:r>
            <a:r>
              <a:rPr sz="2300" spc="1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</a:t>
            </a:r>
            <a:r>
              <a:rPr sz="2300" spc="1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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12299" y="5161284"/>
            <a:ext cx="909319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355600" algn="l"/>
              </a:tabLst>
            </a:pPr>
            <a:r>
              <a:rPr sz="2300" spc="10" dirty="0">
                <a:latin typeface="Symbol"/>
                <a:cs typeface="Symbol"/>
              </a:rPr>
              <a:t></a:t>
            </a:r>
            <a:r>
              <a:rPr sz="2300" spc="1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</a:t>
            </a:r>
            <a:r>
              <a:rPr sz="2300" spc="10" dirty="0">
                <a:latin typeface="Times New Roman"/>
                <a:cs typeface="Times New Roman"/>
              </a:rPr>
              <a:t> </a:t>
            </a:r>
            <a:r>
              <a:rPr sz="3450" spc="22" baseline="-13285" dirty="0">
                <a:latin typeface="Symbol"/>
                <a:cs typeface="Symbol"/>
              </a:rPr>
              <a:t></a:t>
            </a:r>
            <a:r>
              <a:rPr sz="3450" spc="-97" baseline="-1328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Symbol"/>
                <a:cs typeface="Symbol"/>
              </a:rPr>
              <a:t>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12299" y="5973419"/>
            <a:ext cx="909319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355600" algn="l"/>
                <a:tab pos="782320" algn="l"/>
              </a:tabLst>
            </a:pPr>
            <a:r>
              <a:rPr sz="2300" spc="10" dirty="0">
                <a:latin typeface="Symbol"/>
                <a:cs typeface="Symbol"/>
              </a:rPr>
              <a:t></a:t>
            </a:r>
            <a:r>
              <a:rPr sz="2300" spc="1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</a:t>
            </a:r>
            <a:r>
              <a:rPr sz="2300" spc="1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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43141" y="5727001"/>
            <a:ext cx="86550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441325" algn="l"/>
              </a:tabLst>
            </a:pPr>
            <a:r>
              <a:rPr sz="3450" spc="104" baseline="-33816" dirty="0">
                <a:latin typeface="Times New Roman"/>
                <a:cs typeface="Times New Roman"/>
              </a:rPr>
              <a:t>1</a:t>
            </a:r>
            <a:r>
              <a:rPr sz="2300" spc="10" dirty="0">
                <a:latin typeface="Symbol"/>
                <a:cs typeface="Symbol"/>
              </a:rPr>
              <a:t>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120" dirty="0">
                <a:latin typeface="Symbol"/>
                <a:cs typeface="Symbol"/>
              </a:rPr>
              <a:t></a:t>
            </a:r>
            <a:r>
              <a:rPr sz="3450" spc="270" baseline="-33816" dirty="0">
                <a:latin typeface="Times New Roman"/>
                <a:cs typeface="Times New Roman"/>
              </a:rPr>
              <a:t>1</a:t>
            </a:r>
            <a:r>
              <a:rPr sz="2300" spc="10" dirty="0">
                <a:latin typeface="Symbol"/>
                <a:cs typeface="Symbol"/>
              </a:rPr>
              <a:t>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25710" y="5370942"/>
            <a:ext cx="173990" cy="91122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spcBef>
                <a:spcPts val="819"/>
              </a:spcBef>
            </a:pPr>
            <a:r>
              <a:rPr sz="2300" spc="15" dirty="0">
                <a:latin typeface="Times New Roman"/>
                <a:cs typeface="Times New Roman"/>
              </a:rPr>
              <a:t>0</a:t>
            </a:r>
            <a:endParaRPr sz="2300">
              <a:latin typeface="Times New Roman"/>
              <a:cs typeface="Times New Roman"/>
            </a:endParaRPr>
          </a:p>
          <a:p>
            <a:pPr marL="12700">
              <a:spcBef>
                <a:spcPts val="725"/>
              </a:spcBef>
            </a:pPr>
            <a:r>
              <a:rPr sz="2300" spc="15" dirty="0">
                <a:latin typeface="Times New Roman"/>
                <a:cs typeface="Times New Roman"/>
              </a:rPr>
              <a:t>0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12299" y="5727001"/>
            <a:ext cx="909319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782320" algn="l"/>
              </a:tabLst>
            </a:pPr>
            <a:r>
              <a:rPr sz="2300" spc="10" dirty="0">
                <a:latin typeface="Symbol"/>
                <a:cs typeface="Symbol"/>
              </a:rPr>
              <a:t></a:t>
            </a:r>
            <a:r>
              <a:rPr sz="2300" spc="-290" dirty="0">
                <a:latin typeface="Times New Roman"/>
                <a:cs typeface="Times New Roman"/>
              </a:rPr>
              <a:t> </a:t>
            </a:r>
            <a:r>
              <a:rPr sz="3450" spc="22" baseline="-33816" dirty="0">
                <a:latin typeface="Times New Roman"/>
                <a:cs typeface="Times New Roman"/>
              </a:rPr>
              <a:t>1</a:t>
            </a:r>
            <a:r>
              <a:rPr sz="3450" spc="-337" baseline="-33816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Symbol"/>
                <a:cs typeface="Symbol"/>
              </a:rPr>
              <a:t>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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45596" y="5443836"/>
            <a:ext cx="86296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438784" algn="l"/>
              </a:tabLst>
            </a:pPr>
            <a:r>
              <a:rPr sz="3450" spc="44" baseline="-2415" dirty="0">
                <a:latin typeface="Times New Roman"/>
                <a:cs typeface="Times New Roman"/>
              </a:rPr>
              <a:t>0</a:t>
            </a:r>
            <a:r>
              <a:rPr sz="2300" spc="30" dirty="0">
                <a:latin typeface="Symbol"/>
                <a:cs typeface="Symbol"/>
              </a:rPr>
              <a:t></a:t>
            </a:r>
            <a:r>
              <a:rPr sz="2300" spc="3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</a:t>
            </a:r>
            <a:r>
              <a:rPr sz="2300" spc="-345" dirty="0">
                <a:latin typeface="Times New Roman"/>
                <a:cs typeface="Times New Roman"/>
              </a:rPr>
              <a:t> </a:t>
            </a:r>
            <a:r>
              <a:rPr sz="3450" i="1" spc="15" baseline="-2415" dirty="0">
                <a:latin typeface="Times New Roman"/>
                <a:cs typeface="Times New Roman"/>
              </a:rPr>
              <a:t>z</a:t>
            </a:r>
            <a:r>
              <a:rPr sz="3450" i="1" spc="-525" baseline="-241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Symbol"/>
                <a:cs typeface="Symbol"/>
              </a:rPr>
              <a:t>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45596" y="4878119"/>
            <a:ext cx="86296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438784" algn="l"/>
              </a:tabLst>
            </a:pPr>
            <a:r>
              <a:rPr sz="3450" spc="44" baseline="-26570" dirty="0">
                <a:latin typeface="Times New Roman"/>
                <a:cs typeface="Times New Roman"/>
              </a:rPr>
              <a:t>0</a:t>
            </a:r>
            <a:r>
              <a:rPr sz="2300" spc="30" dirty="0">
                <a:latin typeface="Symbol"/>
                <a:cs typeface="Symbol"/>
              </a:rPr>
              <a:t></a:t>
            </a:r>
            <a:r>
              <a:rPr sz="2300" spc="3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</a:t>
            </a:r>
            <a:r>
              <a:rPr sz="2300" spc="-375" dirty="0">
                <a:latin typeface="Times New Roman"/>
                <a:cs typeface="Times New Roman"/>
              </a:rPr>
              <a:t> </a:t>
            </a:r>
            <a:r>
              <a:rPr sz="3450" i="1" spc="120" baseline="-26570" dirty="0">
                <a:latin typeface="Times New Roman"/>
                <a:cs typeface="Times New Roman"/>
              </a:rPr>
              <a:t>y</a:t>
            </a:r>
            <a:r>
              <a:rPr sz="2300" spc="80" dirty="0">
                <a:latin typeface="Symbol"/>
                <a:cs typeface="Symbol"/>
              </a:rPr>
              <a:t>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45596" y="4594954"/>
            <a:ext cx="862965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438784" algn="l"/>
              </a:tabLst>
            </a:pPr>
            <a:r>
              <a:rPr sz="3450" spc="44" baseline="3623" dirty="0">
                <a:latin typeface="Times New Roman"/>
                <a:cs typeface="Times New Roman"/>
              </a:rPr>
              <a:t>0</a:t>
            </a:r>
            <a:r>
              <a:rPr sz="2300" spc="30" dirty="0">
                <a:latin typeface="Symbol"/>
                <a:cs typeface="Symbol"/>
              </a:rPr>
              <a:t></a:t>
            </a:r>
            <a:r>
              <a:rPr sz="2300" spc="3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</a:t>
            </a:r>
            <a:r>
              <a:rPr sz="2300" spc="-405" dirty="0">
                <a:latin typeface="Times New Roman"/>
                <a:cs typeface="Times New Roman"/>
              </a:rPr>
              <a:t> </a:t>
            </a:r>
            <a:r>
              <a:rPr sz="3450" i="1" spc="142" baseline="3623" dirty="0">
                <a:latin typeface="Times New Roman"/>
                <a:cs typeface="Times New Roman"/>
              </a:rPr>
              <a:t>x</a:t>
            </a:r>
            <a:r>
              <a:rPr sz="2300" spc="95" dirty="0">
                <a:latin typeface="Symbol"/>
                <a:cs typeface="Symbol"/>
              </a:rPr>
              <a:t>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12299" y="5443836"/>
            <a:ext cx="909319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782320" algn="l"/>
              </a:tabLst>
            </a:pPr>
            <a:r>
              <a:rPr sz="2300" spc="10" dirty="0">
                <a:latin typeface="Symbol"/>
                <a:cs typeface="Symbol"/>
              </a:rPr>
              <a:t></a:t>
            </a:r>
            <a:r>
              <a:rPr sz="2300" spc="-300" dirty="0">
                <a:latin typeface="Times New Roman"/>
                <a:cs typeface="Times New Roman"/>
              </a:rPr>
              <a:t> </a:t>
            </a:r>
            <a:r>
              <a:rPr sz="3450" i="1" spc="187" baseline="-2415" dirty="0">
                <a:latin typeface="Times New Roman"/>
                <a:cs typeface="Times New Roman"/>
              </a:rPr>
              <a:t>z</a:t>
            </a:r>
            <a:r>
              <a:rPr sz="3450" spc="135" baseline="-2415" dirty="0">
                <a:latin typeface="Times New Roman"/>
                <a:cs typeface="Times New Roman"/>
              </a:rPr>
              <a:t>'</a:t>
            </a:r>
            <a:r>
              <a:rPr sz="2300" spc="10" dirty="0">
                <a:latin typeface="Symbol"/>
                <a:cs typeface="Symbol"/>
              </a:rPr>
              <a:t></a:t>
            </a:r>
            <a:r>
              <a:rPr sz="2300" dirty="0">
                <a:latin typeface="Times New Roman"/>
                <a:cs typeface="Times New Roman"/>
              </a:rPr>
              <a:t>	</a:t>
            </a:r>
            <a:r>
              <a:rPr sz="2300" spc="10" dirty="0">
                <a:latin typeface="Symbol"/>
                <a:cs typeface="Symbol"/>
              </a:rPr>
              <a:t>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12298" y="4878119"/>
            <a:ext cx="482600" cy="379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2300" spc="10" dirty="0">
                <a:latin typeface="Symbol"/>
                <a:cs typeface="Symbol"/>
              </a:rPr>
              <a:t></a:t>
            </a:r>
            <a:r>
              <a:rPr sz="2300" spc="-375" dirty="0">
                <a:latin typeface="Times New Roman"/>
                <a:cs typeface="Times New Roman"/>
              </a:rPr>
              <a:t> </a:t>
            </a:r>
            <a:r>
              <a:rPr sz="3450" i="1" spc="52" baseline="-26570" dirty="0">
                <a:latin typeface="Times New Roman"/>
                <a:cs typeface="Times New Roman"/>
              </a:rPr>
              <a:t>y</a:t>
            </a:r>
            <a:r>
              <a:rPr sz="3450" spc="52" baseline="-26570" dirty="0">
                <a:latin typeface="Times New Roman"/>
                <a:cs typeface="Times New Roman"/>
              </a:rPr>
              <a:t>'</a:t>
            </a:r>
            <a:r>
              <a:rPr sz="2300" spc="35" dirty="0">
                <a:latin typeface="Symbol"/>
                <a:cs typeface="Symbol"/>
              </a:rPr>
              <a:t></a:t>
            </a:r>
            <a:endParaRPr sz="23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82572" y="5000040"/>
            <a:ext cx="68326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450" spc="60" baseline="26570" dirty="0">
                <a:latin typeface="Symbol"/>
                <a:cs typeface="Symbol"/>
              </a:rPr>
              <a:t></a:t>
            </a:r>
            <a:r>
              <a:rPr sz="2300" spc="40" dirty="0">
                <a:latin typeface="Times New Roman"/>
                <a:cs typeface="Times New Roman"/>
              </a:rPr>
              <a:t>sin</a:t>
            </a:r>
            <a:r>
              <a:rPr sz="2300" spc="-425" dirty="0">
                <a:latin typeface="Times New Roman"/>
                <a:cs typeface="Times New Roman"/>
              </a:rPr>
              <a:t> </a:t>
            </a:r>
            <a:r>
              <a:rPr sz="2450" i="1" spc="-65" dirty="0">
                <a:latin typeface="Symbol"/>
                <a:cs typeface="Symbol"/>
              </a:rPr>
              <a:t>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12298" y="4487896"/>
            <a:ext cx="2984500" cy="179451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R="5080" algn="r">
              <a:spcBef>
                <a:spcPts val="645"/>
              </a:spcBef>
              <a:tabLst>
                <a:tab pos="769620" algn="l"/>
                <a:tab pos="1766570" algn="l"/>
                <a:tab pos="2810510" algn="l"/>
              </a:tabLst>
            </a:pPr>
            <a:r>
              <a:rPr sz="3450" spc="15" baseline="-3623" dirty="0">
                <a:latin typeface="Symbol"/>
                <a:cs typeface="Symbol"/>
              </a:rPr>
              <a:t></a:t>
            </a:r>
            <a:r>
              <a:rPr sz="3450" spc="-509" baseline="-3623" dirty="0">
                <a:latin typeface="Times New Roman"/>
                <a:cs typeface="Times New Roman"/>
              </a:rPr>
              <a:t> </a:t>
            </a:r>
            <a:r>
              <a:rPr sz="2300" i="1" spc="65" dirty="0">
                <a:latin typeface="Times New Roman"/>
                <a:cs typeface="Times New Roman"/>
              </a:rPr>
              <a:t>x</a:t>
            </a:r>
            <a:r>
              <a:rPr sz="2300" spc="60" dirty="0">
                <a:latin typeface="Times New Roman"/>
                <a:cs typeface="Times New Roman"/>
              </a:rPr>
              <a:t>'</a:t>
            </a:r>
            <a:r>
              <a:rPr sz="3450" spc="15" baseline="-3623" dirty="0">
                <a:latin typeface="Symbol"/>
                <a:cs typeface="Symbol"/>
              </a:rPr>
              <a:t></a:t>
            </a:r>
            <a:r>
              <a:rPr sz="3450" baseline="-3623" dirty="0">
                <a:latin typeface="Times New Roman"/>
                <a:cs typeface="Times New Roman"/>
              </a:rPr>
              <a:t>	</a:t>
            </a:r>
            <a:r>
              <a:rPr sz="3450" spc="37" baseline="-3623" dirty="0">
                <a:latin typeface="Symbol"/>
                <a:cs typeface="Symbol"/>
              </a:rPr>
              <a:t></a:t>
            </a:r>
            <a:r>
              <a:rPr sz="2300" spc="175" dirty="0">
                <a:latin typeface="Times New Roman"/>
                <a:cs typeface="Times New Roman"/>
              </a:rPr>
              <a:t>c</a:t>
            </a:r>
            <a:r>
              <a:rPr sz="2300" spc="50" dirty="0">
                <a:latin typeface="Times New Roman"/>
                <a:cs typeface="Times New Roman"/>
              </a:rPr>
              <a:t>o</a:t>
            </a:r>
            <a:r>
              <a:rPr sz="2300" spc="-90" dirty="0">
                <a:latin typeface="Times New Roman"/>
                <a:cs typeface="Times New Roman"/>
              </a:rPr>
              <a:t>s</a:t>
            </a:r>
            <a:r>
              <a:rPr sz="2450" i="1" spc="-65" dirty="0">
                <a:latin typeface="Symbol"/>
                <a:cs typeface="Symbol"/>
              </a:rPr>
              <a:t>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300" spc="15" dirty="0">
                <a:latin typeface="Symbol"/>
                <a:cs typeface="Symbol"/>
              </a:rPr>
              <a:t></a:t>
            </a:r>
            <a:r>
              <a:rPr sz="2300" spc="-250" dirty="0">
                <a:latin typeface="Times New Roman"/>
                <a:cs typeface="Times New Roman"/>
              </a:rPr>
              <a:t> </a:t>
            </a:r>
            <a:r>
              <a:rPr sz="2300" spc="135" dirty="0">
                <a:latin typeface="Times New Roman"/>
                <a:cs typeface="Times New Roman"/>
              </a:rPr>
              <a:t>s</a:t>
            </a:r>
            <a:r>
              <a:rPr sz="2300" spc="-130" dirty="0">
                <a:latin typeface="Times New Roman"/>
                <a:cs typeface="Times New Roman"/>
              </a:rPr>
              <a:t>i</a:t>
            </a:r>
            <a:r>
              <a:rPr sz="2300" spc="15" dirty="0">
                <a:latin typeface="Times New Roman"/>
                <a:cs typeface="Times New Roman"/>
              </a:rPr>
              <a:t>n</a:t>
            </a:r>
            <a:r>
              <a:rPr sz="2300" spc="-370" dirty="0">
                <a:latin typeface="Times New Roman"/>
                <a:cs typeface="Times New Roman"/>
              </a:rPr>
              <a:t> </a:t>
            </a:r>
            <a:r>
              <a:rPr sz="2450" i="1" spc="-65" dirty="0">
                <a:latin typeface="Symbol"/>
                <a:cs typeface="Symbol"/>
              </a:rPr>
              <a:t>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300" spc="15" dirty="0">
                <a:latin typeface="Times New Roman"/>
                <a:cs typeface="Times New Roman"/>
              </a:rPr>
              <a:t>0</a:t>
            </a:r>
            <a:endParaRPr sz="2300">
              <a:latin typeface="Times New Roman"/>
              <a:cs typeface="Times New Roman"/>
            </a:endParaRPr>
          </a:p>
          <a:p>
            <a:pPr marR="5080" algn="r">
              <a:spcBef>
                <a:spcPts val="545"/>
              </a:spcBef>
              <a:tabLst>
                <a:tab pos="962025" algn="l"/>
              </a:tabLst>
            </a:pPr>
            <a:r>
              <a:rPr sz="2300" spc="175" dirty="0">
                <a:latin typeface="Times New Roman"/>
                <a:cs typeface="Times New Roman"/>
              </a:rPr>
              <a:t>c</a:t>
            </a:r>
            <a:r>
              <a:rPr sz="2300" spc="50" dirty="0">
                <a:latin typeface="Times New Roman"/>
                <a:cs typeface="Times New Roman"/>
              </a:rPr>
              <a:t>o</a:t>
            </a:r>
            <a:r>
              <a:rPr sz="2300" spc="-85" dirty="0">
                <a:latin typeface="Times New Roman"/>
                <a:cs typeface="Times New Roman"/>
              </a:rPr>
              <a:t>s</a:t>
            </a:r>
            <a:r>
              <a:rPr sz="2450" i="1" spc="-65" dirty="0">
                <a:latin typeface="Symbol"/>
                <a:cs typeface="Symbol"/>
              </a:rPr>
              <a:t></a:t>
            </a:r>
            <a:r>
              <a:rPr sz="2450" dirty="0">
                <a:latin typeface="Times New Roman"/>
                <a:cs typeface="Times New Roman"/>
              </a:rPr>
              <a:t>	</a:t>
            </a:r>
            <a:r>
              <a:rPr sz="2300" spc="15" dirty="0">
                <a:latin typeface="Times New Roman"/>
                <a:cs typeface="Times New Roman"/>
              </a:rPr>
              <a:t>0</a:t>
            </a:r>
            <a:endParaRPr sz="2300">
              <a:latin typeface="Times New Roman"/>
              <a:cs typeface="Times New Roman"/>
            </a:endParaRPr>
          </a:p>
          <a:p>
            <a:pPr marR="6985" algn="r">
              <a:spcBef>
                <a:spcPts val="705"/>
              </a:spcBef>
              <a:tabLst>
                <a:tab pos="732155" algn="l"/>
              </a:tabLst>
            </a:pPr>
            <a:r>
              <a:rPr sz="2300" spc="15" dirty="0">
                <a:latin typeface="Times New Roman"/>
                <a:cs typeface="Times New Roman"/>
              </a:rPr>
              <a:t>0	1</a:t>
            </a:r>
            <a:endParaRPr sz="2300">
              <a:latin typeface="Times New Roman"/>
              <a:cs typeface="Times New Roman"/>
            </a:endParaRPr>
          </a:p>
          <a:p>
            <a:pPr marR="5080" algn="r">
              <a:spcBef>
                <a:spcPts val="725"/>
              </a:spcBef>
              <a:tabLst>
                <a:tab pos="734695" algn="l"/>
              </a:tabLst>
            </a:pPr>
            <a:r>
              <a:rPr sz="2300" spc="15" dirty="0">
                <a:latin typeface="Times New Roman"/>
                <a:cs typeface="Times New Roman"/>
              </a:rPr>
              <a:t>0	0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746504" y="4552188"/>
            <a:ext cx="4234180" cy="1836420"/>
          </a:xfrm>
          <a:custGeom>
            <a:avLst/>
            <a:gdLst/>
            <a:ahLst/>
            <a:cxnLst/>
            <a:rect l="l" t="t" r="r" b="b"/>
            <a:pathLst>
              <a:path w="4234180" h="1836420">
                <a:moveTo>
                  <a:pt x="0" y="1836420"/>
                </a:moveTo>
                <a:lnTo>
                  <a:pt x="4233672" y="1836420"/>
                </a:lnTo>
                <a:lnTo>
                  <a:pt x="4233672" y="0"/>
                </a:lnTo>
                <a:lnTo>
                  <a:pt x="0" y="0"/>
                </a:lnTo>
                <a:lnTo>
                  <a:pt x="0" y="1836420"/>
                </a:lnTo>
                <a:close/>
              </a:path>
            </a:pathLst>
          </a:custGeom>
          <a:ln w="57912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64708" y="2546604"/>
            <a:ext cx="3445764" cy="17785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35753" y="2517648"/>
            <a:ext cx="3503929" cy="1836420"/>
          </a:xfrm>
          <a:custGeom>
            <a:avLst/>
            <a:gdLst/>
            <a:ahLst/>
            <a:cxnLst/>
            <a:rect l="l" t="t" r="r" b="b"/>
            <a:pathLst>
              <a:path w="3503929" h="1836420">
                <a:moveTo>
                  <a:pt x="0" y="1836420"/>
                </a:moveTo>
                <a:lnTo>
                  <a:pt x="3503676" y="1836420"/>
                </a:lnTo>
                <a:lnTo>
                  <a:pt x="3503676" y="0"/>
                </a:lnTo>
                <a:lnTo>
                  <a:pt x="0" y="0"/>
                </a:lnTo>
                <a:lnTo>
                  <a:pt x="0" y="1836420"/>
                </a:lnTo>
                <a:close/>
              </a:path>
            </a:pathLst>
          </a:custGeom>
          <a:ln w="57911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9733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7088" y="332231"/>
            <a:ext cx="7345680" cy="1143000"/>
          </a:xfrm>
          <a:custGeom>
            <a:avLst/>
            <a:gdLst/>
            <a:ahLst/>
            <a:cxnLst/>
            <a:rect l="l" t="t" r="r" b="b"/>
            <a:pathLst>
              <a:path w="7345680" h="1143000">
                <a:moveTo>
                  <a:pt x="0" y="1142999"/>
                </a:moveTo>
                <a:lnTo>
                  <a:pt x="7345680" y="1142999"/>
                </a:lnTo>
                <a:lnTo>
                  <a:pt x="734568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3077" y="990347"/>
            <a:ext cx="6615480" cy="375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61478" y="1102867"/>
            <a:ext cx="87630" cy="134620"/>
          </a:xfrm>
          <a:custGeom>
            <a:avLst/>
            <a:gdLst/>
            <a:ahLst/>
            <a:cxnLst/>
            <a:rect l="l" t="t" r="r" b="b"/>
            <a:pathLst>
              <a:path w="87629" h="134619">
                <a:moveTo>
                  <a:pt x="43561" y="0"/>
                </a:moveTo>
                <a:lnTo>
                  <a:pt x="0" y="134112"/>
                </a:lnTo>
                <a:lnTo>
                  <a:pt x="87122" y="134112"/>
                </a:lnTo>
                <a:lnTo>
                  <a:pt x="4356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2263" y="1102867"/>
            <a:ext cx="87630" cy="134620"/>
          </a:xfrm>
          <a:custGeom>
            <a:avLst/>
            <a:gdLst/>
            <a:ahLst/>
            <a:cxnLst/>
            <a:rect l="l" t="t" r="r" b="b"/>
            <a:pathLst>
              <a:path w="87629" h="134619">
                <a:moveTo>
                  <a:pt x="43561" y="0"/>
                </a:moveTo>
                <a:lnTo>
                  <a:pt x="0" y="134112"/>
                </a:lnTo>
                <a:lnTo>
                  <a:pt x="87122" y="134112"/>
                </a:lnTo>
                <a:lnTo>
                  <a:pt x="4356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49470" y="1102867"/>
            <a:ext cx="87630" cy="134620"/>
          </a:xfrm>
          <a:custGeom>
            <a:avLst/>
            <a:gdLst/>
            <a:ahLst/>
            <a:cxnLst/>
            <a:rect l="l" t="t" r="r" b="b"/>
            <a:pathLst>
              <a:path w="87630" h="134619">
                <a:moveTo>
                  <a:pt x="43561" y="0"/>
                </a:moveTo>
                <a:lnTo>
                  <a:pt x="0" y="134112"/>
                </a:lnTo>
                <a:lnTo>
                  <a:pt x="87122" y="134112"/>
                </a:lnTo>
                <a:lnTo>
                  <a:pt x="4356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7400" y="1050671"/>
            <a:ext cx="139572" cy="252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20029" y="1050417"/>
            <a:ext cx="106807" cy="105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0567" y="1050417"/>
            <a:ext cx="106806" cy="105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57059" y="1047622"/>
            <a:ext cx="183515" cy="261620"/>
          </a:xfrm>
          <a:custGeom>
            <a:avLst/>
            <a:gdLst/>
            <a:ahLst/>
            <a:cxnLst/>
            <a:rect l="l" t="t" r="r" b="b"/>
            <a:pathLst>
              <a:path w="183515" h="261619">
                <a:moveTo>
                  <a:pt x="89281" y="0"/>
                </a:moveTo>
                <a:lnTo>
                  <a:pt x="51149" y="8651"/>
                </a:lnTo>
                <a:lnTo>
                  <a:pt x="23113" y="34543"/>
                </a:lnTo>
                <a:lnTo>
                  <a:pt x="5794" y="75136"/>
                </a:lnTo>
                <a:lnTo>
                  <a:pt x="0" y="127635"/>
                </a:lnTo>
                <a:lnTo>
                  <a:pt x="1355" y="157660"/>
                </a:lnTo>
                <a:lnTo>
                  <a:pt x="12162" y="206948"/>
                </a:lnTo>
                <a:lnTo>
                  <a:pt x="33589" y="241502"/>
                </a:lnTo>
                <a:lnTo>
                  <a:pt x="84327" y="261112"/>
                </a:lnTo>
                <a:lnTo>
                  <a:pt x="107017" y="258988"/>
                </a:lnTo>
                <a:lnTo>
                  <a:pt x="143871" y="241931"/>
                </a:lnTo>
                <a:lnTo>
                  <a:pt x="169136" y="207948"/>
                </a:lnTo>
                <a:lnTo>
                  <a:pt x="181812" y="158279"/>
                </a:lnTo>
                <a:lnTo>
                  <a:pt x="183387" y="127635"/>
                </a:lnTo>
                <a:lnTo>
                  <a:pt x="177506" y="71794"/>
                </a:lnTo>
                <a:lnTo>
                  <a:pt x="159861" y="31908"/>
                </a:lnTo>
                <a:lnTo>
                  <a:pt x="130452" y="7977"/>
                </a:lnTo>
                <a:lnTo>
                  <a:pt x="8928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12891" y="1047622"/>
            <a:ext cx="183515" cy="261620"/>
          </a:xfrm>
          <a:custGeom>
            <a:avLst/>
            <a:gdLst/>
            <a:ahLst/>
            <a:cxnLst/>
            <a:rect l="l" t="t" r="r" b="b"/>
            <a:pathLst>
              <a:path w="183514" h="261619">
                <a:moveTo>
                  <a:pt x="89281" y="0"/>
                </a:moveTo>
                <a:lnTo>
                  <a:pt x="51149" y="8651"/>
                </a:lnTo>
                <a:lnTo>
                  <a:pt x="23113" y="34543"/>
                </a:lnTo>
                <a:lnTo>
                  <a:pt x="5794" y="75136"/>
                </a:lnTo>
                <a:lnTo>
                  <a:pt x="0" y="127635"/>
                </a:lnTo>
                <a:lnTo>
                  <a:pt x="1355" y="157660"/>
                </a:lnTo>
                <a:lnTo>
                  <a:pt x="12162" y="206948"/>
                </a:lnTo>
                <a:lnTo>
                  <a:pt x="33589" y="241502"/>
                </a:lnTo>
                <a:lnTo>
                  <a:pt x="84327" y="261112"/>
                </a:lnTo>
                <a:lnTo>
                  <a:pt x="107017" y="258988"/>
                </a:lnTo>
                <a:lnTo>
                  <a:pt x="143871" y="241931"/>
                </a:lnTo>
                <a:lnTo>
                  <a:pt x="169136" y="207948"/>
                </a:lnTo>
                <a:lnTo>
                  <a:pt x="181812" y="158279"/>
                </a:lnTo>
                <a:lnTo>
                  <a:pt x="183387" y="127635"/>
                </a:lnTo>
                <a:lnTo>
                  <a:pt x="177506" y="71794"/>
                </a:lnTo>
                <a:lnTo>
                  <a:pt x="159861" y="31908"/>
                </a:lnTo>
                <a:lnTo>
                  <a:pt x="130452" y="7977"/>
                </a:lnTo>
                <a:lnTo>
                  <a:pt x="8928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47493" y="1047622"/>
            <a:ext cx="183515" cy="261620"/>
          </a:xfrm>
          <a:custGeom>
            <a:avLst/>
            <a:gdLst/>
            <a:ahLst/>
            <a:cxnLst/>
            <a:rect l="l" t="t" r="r" b="b"/>
            <a:pathLst>
              <a:path w="183515" h="261619">
                <a:moveTo>
                  <a:pt x="89204" y="0"/>
                </a:moveTo>
                <a:lnTo>
                  <a:pt x="51106" y="8651"/>
                </a:lnTo>
                <a:lnTo>
                  <a:pt x="23037" y="34543"/>
                </a:lnTo>
                <a:lnTo>
                  <a:pt x="5761" y="75136"/>
                </a:lnTo>
                <a:lnTo>
                  <a:pt x="0" y="127635"/>
                </a:lnTo>
                <a:lnTo>
                  <a:pt x="1347" y="157660"/>
                </a:lnTo>
                <a:lnTo>
                  <a:pt x="12124" y="206948"/>
                </a:lnTo>
                <a:lnTo>
                  <a:pt x="33556" y="241502"/>
                </a:lnTo>
                <a:lnTo>
                  <a:pt x="84251" y="261112"/>
                </a:lnTo>
                <a:lnTo>
                  <a:pt x="106975" y="258988"/>
                </a:lnTo>
                <a:lnTo>
                  <a:pt x="143821" y="241931"/>
                </a:lnTo>
                <a:lnTo>
                  <a:pt x="169085" y="207948"/>
                </a:lnTo>
                <a:lnTo>
                  <a:pt x="181761" y="158279"/>
                </a:lnTo>
                <a:lnTo>
                  <a:pt x="183337" y="127635"/>
                </a:lnTo>
                <a:lnTo>
                  <a:pt x="177455" y="71794"/>
                </a:lnTo>
                <a:lnTo>
                  <a:pt x="159807" y="31908"/>
                </a:lnTo>
                <a:lnTo>
                  <a:pt x="130391" y="7977"/>
                </a:lnTo>
                <a:lnTo>
                  <a:pt x="8920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90877" y="1047622"/>
            <a:ext cx="183515" cy="261620"/>
          </a:xfrm>
          <a:custGeom>
            <a:avLst/>
            <a:gdLst/>
            <a:ahLst/>
            <a:cxnLst/>
            <a:rect l="l" t="t" r="r" b="b"/>
            <a:pathLst>
              <a:path w="183515" h="261619">
                <a:moveTo>
                  <a:pt x="89204" y="0"/>
                </a:moveTo>
                <a:lnTo>
                  <a:pt x="51106" y="8651"/>
                </a:lnTo>
                <a:lnTo>
                  <a:pt x="23037" y="34543"/>
                </a:lnTo>
                <a:lnTo>
                  <a:pt x="5761" y="75136"/>
                </a:lnTo>
                <a:lnTo>
                  <a:pt x="0" y="127635"/>
                </a:lnTo>
                <a:lnTo>
                  <a:pt x="1347" y="157660"/>
                </a:lnTo>
                <a:lnTo>
                  <a:pt x="12124" y="206948"/>
                </a:lnTo>
                <a:lnTo>
                  <a:pt x="33556" y="241502"/>
                </a:lnTo>
                <a:lnTo>
                  <a:pt x="84251" y="261112"/>
                </a:lnTo>
                <a:lnTo>
                  <a:pt x="106975" y="258988"/>
                </a:lnTo>
                <a:lnTo>
                  <a:pt x="143832" y="241931"/>
                </a:lnTo>
                <a:lnTo>
                  <a:pt x="169078" y="207948"/>
                </a:lnTo>
                <a:lnTo>
                  <a:pt x="181776" y="158279"/>
                </a:lnTo>
                <a:lnTo>
                  <a:pt x="183362" y="127635"/>
                </a:lnTo>
                <a:lnTo>
                  <a:pt x="177478" y="71794"/>
                </a:lnTo>
                <a:lnTo>
                  <a:pt x="159824" y="31908"/>
                </a:lnTo>
                <a:lnTo>
                  <a:pt x="130400" y="7977"/>
                </a:lnTo>
                <a:lnTo>
                  <a:pt x="8920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64144" y="996822"/>
            <a:ext cx="264795" cy="368300"/>
          </a:xfrm>
          <a:custGeom>
            <a:avLst/>
            <a:gdLst/>
            <a:ahLst/>
            <a:cxnLst/>
            <a:rect l="l" t="t" r="r" b="b"/>
            <a:pathLst>
              <a:path w="264795" h="368300">
                <a:moveTo>
                  <a:pt x="0" y="0"/>
                </a:moveTo>
                <a:lnTo>
                  <a:pt x="30987" y="0"/>
                </a:lnTo>
                <a:lnTo>
                  <a:pt x="202437" y="219075"/>
                </a:lnTo>
                <a:lnTo>
                  <a:pt x="202437" y="0"/>
                </a:lnTo>
                <a:lnTo>
                  <a:pt x="264413" y="0"/>
                </a:lnTo>
                <a:lnTo>
                  <a:pt x="264413" y="367918"/>
                </a:lnTo>
                <a:lnTo>
                  <a:pt x="238125" y="367918"/>
                </a:lnTo>
                <a:lnTo>
                  <a:pt x="61975" y="138302"/>
                </a:lnTo>
                <a:lnTo>
                  <a:pt x="61975" y="363219"/>
                </a:lnTo>
                <a:lnTo>
                  <a:pt x="0" y="36321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67066" y="996822"/>
            <a:ext cx="64769" cy="363220"/>
          </a:xfrm>
          <a:custGeom>
            <a:avLst/>
            <a:gdLst/>
            <a:ahLst/>
            <a:cxnLst/>
            <a:rect l="l" t="t" r="r" b="b"/>
            <a:pathLst>
              <a:path w="64770" h="363219">
                <a:moveTo>
                  <a:pt x="0" y="0"/>
                </a:moveTo>
                <a:lnTo>
                  <a:pt x="64388" y="0"/>
                </a:lnTo>
                <a:lnTo>
                  <a:pt x="64388" y="362965"/>
                </a:lnTo>
                <a:lnTo>
                  <a:pt x="0" y="3629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22641" y="996822"/>
            <a:ext cx="300990" cy="363220"/>
          </a:xfrm>
          <a:custGeom>
            <a:avLst/>
            <a:gdLst/>
            <a:ahLst/>
            <a:cxnLst/>
            <a:rect l="l" t="t" r="r" b="b"/>
            <a:pathLst>
              <a:path w="300989" h="363219">
                <a:moveTo>
                  <a:pt x="0" y="0"/>
                </a:moveTo>
                <a:lnTo>
                  <a:pt x="300609" y="0"/>
                </a:lnTo>
                <a:lnTo>
                  <a:pt x="300609" y="57276"/>
                </a:lnTo>
                <a:lnTo>
                  <a:pt x="179959" y="57276"/>
                </a:lnTo>
                <a:lnTo>
                  <a:pt x="179959" y="362965"/>
                </a:lnTo>
                <a:lnTo>
                  <a:pt x="115570" y="362965"/>
                </a:lnTo>
                <a:lnTo>
                  <a:pt x="115570" y="57276"/>
                </a:lnTo>
                <a:lnTo>
                  <a:pt x="0" y="572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7717" y="996822"/>
            <a:ext cx="300990" cy="363220"/>
          </a:xfrm>
          <a:custGeom>
            <a:avLst/>
            <a:gdLst/>
            <a:ahLst/>
            <a:cxnLst/>
            <a:rect l="l" t="t" r="r" b="b"/>
            <a:pathLst>
              <a:path w="300989" h="363219">
                <a:moveTo>
                  <a:pt x="0" y="0"/>
                </a:moveTo>
                <a:lnTo>
                  <a:pt x="300609" y="0"/>
                </a:lnTo>
                <a:lnTo>
                  <a:pt x="300609" y="57276"/>
                </a:lnTo>
                <a:lnTo>
                  <a:pt x="179959" y="57276"/>
                </a:lnTo>
                <a:lnTo>
                  <a:pt x="179959" y="362965"/>
                </a:lnTo>
                <a:lnTo>
                  <a:pt x="115570" y="362965"/>
                </a:lnTo>
                <a:lnTo>
                  <a:pt x="115570" y="57276"/>
                </a:lnTo>
                <a:lnTo>
                  <a:pt x="0" y="572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00522" y="996822"/>
            <a:ext cx="64769" cy="363220"/>
          </a:xfrm>
          <a:custGeom>
            <a:avLst/>
            <a:gdLst/>
            <a:ahLst/>
            <a:cxnLst/>
            <a:rect l="l" t="t" r="r" b="b"/>
            <a:pathLst>
              <a:path w="64770" h="363219">
                <a:moveTo>
                  <a:pt x="0" y="0"/>
                </a:moveTo>
                <a:lnTo>
                  <a:pt x="64388" y="0"/>
                </a:lnTo>
                <a:lnTo>
                  <a:pt x="64388" y="362965"/>
                </a:lnTo>
                <a:lnTo>
                  <a:pt x="0" y="3629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3789" y="996822"/>
            <a:ext cx="231775" cy="363220"/>
          </a:xfrm>
          <a:custGeom>
            <a:avLst/>
            <a:gdLst/>
            <a:ahLst/>
            <a:cxnLst/>
            <a:rect l="l" t="t" r="r" b="b"/>
            <a:pathLst>
              <a:path w="231775" h="363219">
                <a:moveTo>
                  <a:pt x="0" y="0"/>
                </a:moveTo>
                <a:lnTo>
                  <a:pt x="231648" y="0"/>
                </a:lnTo>
                <a:lnTo>
                  <a:pt x="231648" y="57276"/>
                </a:lnTo>
                <a:lnTo>
                  <a:pt x="64388" y="57276"/>
                </a:lnTo>
                <a:lnTo>
                  <a:pt x="64388" y="142239"/>
                </a:lnTo>
                <a:lnTo>
                  <a:pt x="184403" y="142239"/>
                </a:lnTo>
                <a:lnTo>
                  <a:pt x="184403" y="196976"/>
                </a:lnTo>
                <a:lnTo>
                  <a:pt x="64388" y="196976"/>
                </a:lnTo>
                <a:lnTo>
                  <a:pt x="64388" y="305815"/>
                </a:lnTo>
                <a:lnTo>
                  <a:pt x="228981" y="305815"/>
                </a:lnTo>
                <a:lnTo>
                  <a:pt x="228981" y="362965"/>
                </a:lnTo>
                <a:lnTo>
                  <a:pt x="0" y="3629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10633" y="996822"/>
            <a:ext cx="300990" cy="363220"/>
          </a:xfrm>
          <a:custGeom>
            <a:avLst/>
            <a:gdLst/>
            <a:ahLst/>
            <a:cxnLst/>
            <a:rect l="l" t="t" r="r" b="b"/>
            <a:pathLst>
              <a:path w="300989" h="363219">
                <a:moveTo>
                  <a:pt x="0" y="0"/>
                </a:moveTo>
                <a:lnTo>
                  <a:pt x="300609" y="0"/>
                </a:lnTo>
                <a:lnTo>
                  <a:pt x="300609" y="57276"/>
                </a:lnTo>
                <a:lnTo>
                  <a:pt x="179959" y="57276"/>
                </a:lnTo>
                <a:lnTo>
                  <a:pt x="179959" y="362965"/>
                </a:lnTo>
                <a:lnTo>
                  <a:pt x="115570" y="362965"/>
                </a:lnTo>
                <a:lnTo>
                  <a:pt x="115570" y="57276"/>
                </a:lnTo>
                <a:lnTo>
                  <a:pt x="0" y="572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31768" y="996822"/>
            <a:ext cx="264795" cy="368300"/>
          </a:xfrm>
          <a:custGeom>
            <a:avLst/>
            <a:gdLst/>
            <a:ahLst/>
            <a:cxnLst/>
            <a:rect l="l" t="t" r="r" b="b"/>
            <a:pathLst>
              <a:path w="264794" h="368300">
                <a:moveTo>
                  <a:pt x="0" y="0"/>
                </a:moveTo>
                <a:lnTo>
                  <a:pt x="30987" y="0"/>
                </a:lnTo>
                <a:lnTo>
                  <a:pt x="202437" y="219075"/>
                </a:lnTo>
                <a:lnTo>
                  <a:pt x="202437" y="0"/>
                </a:lnTo>
                <a:lnTo>
                  <a:pt x="264413" y="0"/>
                </a:lnTo>
                <a:lnTo>
                  <a:pt x="264413" y="367918"/>
                </a:lnTo>
                <a:lnTo>
                  <a:pt x="238125" y="367918"/>
                </a:lnTo>
                <a:lnTo>
                  <a:pt x="61975" y="138302"/>
                </a:lnTo>
                <a:lnTo>
                  <a:pt x="61975" y="363219"/>
                </a:lnTo>
                <a:lnTo>
                  <a:pt x="0" y="363219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91306" y="996822"/>
            <a:ext cx="64769" cy="363220"/>
          </a:xfrm>
          <a:custGeom>
            <a:avLst/>
            <a:gdLst/>
            <a:ahLst/>
            <a:cxnLst/>
            <a:rect l="l" t="t" r="r" b="b"/>
            <a:pathLst>
              <a:path w="64769" h="363219">
                <a:moveTo>
                  <a:pt x="0" y="0"/>
                </a:moveTo>
                <a:lnTo>
                  <a:pt x="64388" y="0"/>
                </a:lnTo>
                <a:lnTo>
                  <a:pt x="64388" y="362965"/>
                </a:lnTo>
                <a:lnTo>
                  <a:pt x="0" y="36296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58511" y="996569"/>
            <a:ext cx="302895" cy="363220"/>
          </a:xfrm>
          <a:custGeom>
            <a:avLst/>
            <a:gdLst/>
            <a:ahLst/>
            <a:cxnLst/>
            <a:rect l="l" t="t" r="r" b="b"/>
            <a:pathLst>
              <a:path w="302895" h="363219">
                <a:moveTo>
                  <a:pt x="8762" y="0"/>
                </a:moveTo>
                <a:lnTo>
                  <a:pt x="74675" y="253"/>
                </a:lnTo>
                <a:lnTo>
                  <a:pt x="148209" y="122935"/>
                </a:lnTo>
                <a:lnTo>
                  <a:pt x="229235" y="253"/>
                </a:lnTo>
                <a:lnTo>
                  <a:pt x="296672" y="253"/>
                </a:lnTo>
                <a:lnTo>
                  <a:pt x="181610" y="176148"/>
                </a:lnTo>
                <a:lnTo>
                  <a:pt x="302387" y="363219"/>
                </a:lnTo>
                <a:lnTo>
                  <a:pt x="232155" y="363219"/>
                </a:lnTo>
                <a:lnTo>
                  <a:pt x="146430" y="232663"/>
                </a:lnTo>
                <a:lnTo>
                  <a:pt x="67183" y="363219"/>
                </a:lnTo>
                <a:lnTo>
                  <a:pt x="0" y="363219"/>
                </a:lnTo>
                <a:lnTo>
                  <a:pt x="108838" y="175132"/>
                </a:lnTo>
                <a:lnTo>
                  <a:pt x="876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3900" y="994283"/>
            <a:ext cx="269240" cy="365760"/>
          </a:xfrm>
          <a:custGeom>
            <a:avLst/>
            <a:gdLst/>
            <a:ahLst/>
            <a:cxnLst/>
            <a:rect l="l" t="t" r="r" b="b"/>
            <a:pathLst>
              <a:path w="269239" h="365759">
                <a:moveTo>
                  <a:pt x="96900" y="0"/>
                </a:moveTo>
                <a:lnTo>
                  <a:pt x="167957" y="11620"/>
                </a:lnTo>
                <a:lnTo>
                  <a:pt x="222631" y="46481"/>
                </a:lnTo>
                <a:lnTo>
                  <a:pt x="257492" y="100568"/>
                </a:lnTo>
                <a:lnTo>
                  <a:pt x="269113" y="169799"/>
                </a:lnTo>
                <a:lnTo>
                  <a:pt x="265264" y="221747"/>
                </a:lnTo>
                <a:lnTo>
                  <a:pt x="253717" y="265692"/>
                </a:lnTo>
                <a:lnTo>
                  <a:pt x="234473" y="301637"/>
                </a:lnTo>
                <a:lnTo>
                  <a:pt x="207530" y="329586"/>
                </a:lnTo>
                <a:lnTo>
                  <a:pt x="172891" y="349544"/>
                </a:lnTo>
                <a:lnTo>
                  <a:pt x="130553" y="361516"/>
                </a:lnTo>
                <a:lnTo>
                  <a:pt x="80518" y="365505"/>
                </a:lnTo>
                <a:lnTo>
                  <a:pt x="0" y="365505"/>
                </a:lnTo>
                <a:lnTo>
                  <a:pt x="0" y="2793"/>
                </a:lnTo>
                <a:lnTo>
                  <a:pt x="34982" y="1607"/>
                </a:lnTo>
                <a:lnTo>
                  <a:pt x="62785" y="730"/>
                </a:lnTo>
                <a:lnTo>
                  <a:pt x="83421" y="186"/>
                </a:lnTo>
                <a:lnTo>
                  <a:pt x="9690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53988" y="993139"/>
            <a:ext cx="279400" cy="367030"/>
          </a:xfrm>
          <a:custGeom>
            <a:avLst/>
            <a:gdLst/>
            <a:ahLst/>
            <a:cxnLst/>
            <a:rect l="l" t="t" r="r" b="b"/>
            <a:pathLst>
              <a:path w="279400" h="367030">
                <a:moveTo>
                  <a:pt x="100584" y="0"/>
                </a:moveTo>
                <a:lnTo>
                  <a:pt x="161091" y="6691"/>
                </a:lnTo>
                <a:lnTo>
                  <a:pt x="204311" y="26765"/>
                </a:lnTo>
                <a:lnTo>
                  <a:pt x="230243" y="60221"/>
                </a:lnTo>
                <a:lnTo>
                  <a:pt x="238887" y="107061"/>
                </a:lnTo>
                <a:lnTo>
                  <a:pt x="237696" y="122801"/>
                </a:lnTo>
                <a:lnTo>
                  <a:pt x="219837" y="165735"/>
                </a:lnTo>
                <a:lnTo>
                  <a:pt x="185582" y="196721"/>
                </a:lnTo>
                <a:lnTo>
                  <a:pt x="171703" y="203200"/>
                </a:lnTo>
                <a:lnTo>
                  <a:pt x="279019" y="366649"/>
                </a:lnTo>
                <a:lnTo>
                  <a:pt x="204724" y="366649"/>
                </a:lnTo>
                <a:lnTo>
                  <a:pt x="107823" y="216788"/>
                </a:lnTo>
                <a:lnTo>
                  <a:pt x="99772" y="216600"/>
                </a:lnTo>
                <a:lnTo>
                  <a:pt x="90281" y="216233"/>
                </a:lnTo>
                <a:lnTo>
                  <a:pt x="79337" y="215699"/>
                </a:lnTo>
                <a:lnTo>
                  <a:pt x="66928" y="215011"/>
                </a:lnTo>
                <a:lnTo>
                  <a:pt x="66928" y="366649"/>
                </a:lnTo>
                <a:lnTo>
                  <a:pt x="0" y="366649"/>
                </a:lnTo>
                <a:lnTo>
                  <a:pt x="0" y="3683"/>
                </a:lnTo>
                <a:lnTo>
                  <a:pt x="4691" y="3563"/>
                </a:lnTo>
                <a:lnTo>
                  <a:pt x="13239" y="3206"/>
                </a:lnTo>
                <a:lnTo>
                  <a:pt x="25646" y="2611"/>
                </a:lnTo>
                <a:lnTo>
                  <a:pt x="41910" y="1777"/>
                </a:lnTo>
                <a:lnTo>
                  <a:pt x="59221" y="964"/>
                </a:lnTo>
                <a:lnTo>
                  <a:pt x="74771" y="412"/>
                </a:lnTo>
                <a:lnTo>
                  <a:pt x="88558" y="99"/>
                </a:lnTo>
                <a:lnTo>
                  <a:pt x="10058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54527" y="993139"/>
            <a:ext cx="279400" cy="367030"/>
          </a:xfrm>
          <a:custGeom>
            <a:avLst/>
            <a:gdLst/>
            <a:ahLst/>
            <a:cxnLst/>
            <a:rect l="l" t="t" r="r" b="b"/>
            <a:pathLst>
              <a:path w="279400" h="367030">
                <a:moveTo>
                  <a:pt x="100584" y="0"/>
                </a:moveTo>
                <a:lnTo>
                  <a:pt x="161091" y="6691"/>
                </a:lnTo>
                <a:lnTo>
                  <a:pt x="204311" y="26765"/>
                </a:lnTo>
                <a:lnTo>
                  <a:pt x="230243" y="60221"/>
                </a:lnTo>
                <a:lnTo>
                  <a:pt x="238886" y="107061"/>
                </a:lnTo>
                <a:lnTo>
                  <a:pt x="237696" y="122801"/>
                </a:lnTo>
                <a:lnTo>
                  <a:pt x="219836" y="165735"/>
                </a:lnTo>
                <a:lnTo>
                  <a:pt x="185582" y="196721"/>
                </a:lnTo>
                <a:lnTo>
                  <a:pt x="171703" y="203200"/>
                </a:lnTo>
                <a:lnTo>
                  <a:pt x="279019" y="366649"/>
                </a:lnTo>
                <a:lnTo>
                  <a:pt x="204723" y="366649"/>
                </a:lnTo>
                <a:lnTo>
                  <a:pt x="107822" y="216788"/>
                </a:lnTo>
                <a:lnTo>
                  <a:pt x="99772" y="216600"/>
                </a:lnTo>
                <a:lnTo>
                  <a:pt x="90281" y="216233"/>
                </a:lnTo>
                <a:lnTo>
                  <a:pt x="79337" y="215699"/>
                </a:lnTo>
                <a:lnTo>
                  <a:pt x="66928" y="215011"/>
                </a:lnTo>
                <a:lnTo>
                  <a:pt x="66928" y="366649"/>
                </a:lnTo>
                <a:lnTo>
                  <a:pt x="0" y="366649"/>
                </a:lnTo>
                <a:lnTo>
                  <a:pt x="0" y="3683"/>
                </a:lnTo>
                <a:lnTo>
                  <a:pt x="4691" y="3563"/>
                </a:lnTo>
                <a:lnTo>
                  <a:pt x="13239" y="3206"/>
                </a:lnTo>
                <a:lnTo>
                  <a:pt x="25646" y="2611"/>
                </a:lnTo>
                <a:lnTo>
                  <a:pt x="41909" y="1777"/>
                </a:lnTo>
                <a:lnTo>
                  <a:pt x="59221" y="964"/>
                </a:lnTo>
                <a:lnTo>
                  <a:pt x="74771" y="412"/>
                </a:lnTo>
                <a:lnTo>
                  <a:pt x="88558" y="99"/>
                </a:lnTo>
                <a:lnTo>
                  <a:pt x="10058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46164" y="991869"/>
            <a:ext cx="319405" cy="368300"/>
          </a:xfrm>
          <a:custGeom>
            <a:avLst/>
            <a:gdLst/>
            <a:ahLst/>
            <a:cxnLst/>
            <a:rect l="l" t="t" r="r" b="b"/>
            <a:pathLst>
              <a:path w="319404" h="368300">
                <a:moveTo>
                  <a:pt x="144779" y="0"/>
                </a:moveTo>
                <a:lnTo>
                  <a:pt x="172974" y="0"/>
                </a:lnTo>
                <a:lnTo>
                  <a:pt x="318897" y="367918"/>
                </a:lnTo>
                <a:lnTo>
                  <a:pt x="247776" y="367918"/>
                </a:lnTo>
                <a:lnTo>
                  <a:pt x="221361" y="294385"/>
                </a:lnTo>
                <a:lnTo>
                  <a:pt x="96900" y="294385"/>
                </a:lnTo>
                <a:lnTo>
                  <a:pt x="71627" y="367918"/>
                </a:lnTo>
                <a:lnTo>
                  <a:pt x="0" y="367918"/>
                </a:lnTo>
                <a:lnTo>
                  <a:pt x="14477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6947" y="991869"/>
            <a:ext cx="319405" cy="368300"/>
          </a:xfrm>
          <a:custGeom>
            <a:avLst/>
            <a:gdLst/>
            <a:ahLst/>
            <a:cxnLst/>
            <a:rect l="l" t="t" r="r" b="b"/>
            <a:pathLst>
              <a:path w="319404" h="368300">
                <a:moveTo>
                  <a:pt x="144779" y="0"/>
                </a:moveTo>
                <a:lnTo>
                  <a:pt x="172974" y="0"/>
                </a:lnTo>
                <a:lnTo>
                  <a:pt x="318897" y="367918"/>
                </a:lnTo>
                <a:lnTo>
                  <a:pt x="247776" y="367918"/>
                </a:lnTo>
                <a:lnTo>
                  <a:pt x="221361" y="294385"/>
                </a:lnTo>
                <a:lnTo>
                  <a:pt x="96900" y="294385"/>
                </a:lnTo>
                <a:lnTo>
                  <a:pt x="71627" y="367918"/>
                </a:lnTo>
                <a:lnTo>
                  <a:pt x="0" y="367918"/>
                </a:lnTo>
                <a:lnTo>
                  <a:pt x="14477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34155" y="991869"/>
            <a:ext cx="319405" cy="368300"/>
          </a:xfrm>
          <a:custGeom>
            <a:avLst/>
            <a:gdLst/>
            <a:ahLst/>
            <a:cxnLst/>
            <a:rect l="l" t="t" r="r" b="b"/>
            <a:pathLst>
              <a:path w="319405" h="368300">
                <a:moveTo>
                  <a:pt x="144780" y="0"/>
                </a:moveTo>
                <a:lnTo>
                  <a:pt x="172974" y="0"/>
                </a:lnTo>
                <a:lnTo>
                  <a:pt x="318896" y="367918"/>
                </a:lnTo>
                <a:lnTo>
                  <a:pt x="247776" y="367918"/>
                </a:lnTo>
                <a:lnTo>
                  <a:pt x="221361" y="294385"/>
                </a:lnTo>
                <a:lnTo>
                  <a:pt x="96900" y="294385"/>
                </a:lnTo>
                <a:lnTo>
                  <a:pt x="71627" y="367918"/>
                </a:lnTo>
                <a:lnTo>
                  <a:pt x="0" y="367918"/>
                </a:lnTo>
                <a:lnTo>
                  <a:pt x="14478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3711" y="990600"/>
            <a:ext cx="219710" cy="375920"/>
          </a:xfrm>
          <a:custGeom>
            <a:avLst/>
            <a:gdLst/>
            <a:ahLst/>
            <a:cxnLst/>
            <a:rect l="l" t="t" r="r" b="b"/>
            <a:pathLst>
              <a:path w="219710" h="375919">
                <a:moveTo>
                  <a:pt x="110743" y="0"/>
                </a:moveTo>
                <a:lnTo>
                  <a:pt x="140102" y="1474"/>
                </a:lnTo>
                <a:lnTo>
                  <a:pt x="165306" y="5889"/>
                </a:lnTo>
                <a:lnTo>
                  <a:pt x="186342" y="13233"/>
                </a:lnTo>
                <a:lnTo>
                  <a:pt x="203200" y="23495"/>
                </a:lnTo>
                <a:lnTo>
                  <a:pt x="183514" y="79121"/>
                </a:lnTo>
                <a:lnTo>
                  <a:pt x="166322" y="68452"/>
                </a:lnTo>
                <a:lnTo>
                  <a:pt x="148653" y="60832"/>
                </a:lnTo>
                <a:lnTo>
                  <a:pt x="130508" y="56260"/>
                </a:lnTo>
                <a:lnTo>
                  <a:pt x="111887" y="54737"/>
                </a:lnTo>
                <a:lnTo>
                  <a:pt x="101381" y="55475"/>
                </a:lnTo>
                <a:lnTo>
                  <a:pt x="68198" y="80089"/>
                </a:lnTo>
                <a:lnTo>
                  <a:pt x="65150" y="97154"/>
                </a:lnTo>
                <a:lnTo>
                  <a:pt x="69463" y="112920"/>
                </a:lnTo>
                <a:lnTo>
                  <a:pt x="82407" y="128984"/>
                </a:lnTo>
                <a:lnTo>
                  <a:pt x="103995" y="145357"/>
                </a:lnTo>
                <a:lnTo>
                  <a:pt x="134238" y="162051"/>
                </a:lnTo>
                <a:lnTo>
                  <a:pt x="151169" y="170816"/>
                </a:lnTo>
                <a:lnTo>
                  <a:pt x="165576" y="179212"/>
                </a:lnTo>
                <a:lnTo>
                  <a:pt x="200977" y="211121"/>
                </a:lnTo>
                <a:lnTo>
                  <a:pt x="217614" y="250951"/>
                </a:lnTo>
                <a:lnTo>
                  <a:pt x="219710" y="274320"/>
                </a:lnTo>
                <a:lnTo>
                  <a:pt x="217541" y="295421"/>
                </a:lnTo>
                <a:lnTo>
                  <a:pt x="200153" y="331720"/>
                </a:lnTo>
                <a:lnTo>
                  <a:pt x="166004" y="359392"/>
                </a:lnTo>
                <a:lnTo>
                  <a:pt x="119332" y="373628"/>
                </a:lnTo>
                <a:lnTo>
                  <a:pt x="91566" y="375412"/>
                </a:lnTo>
                <a:lnTo>
                  <a:pt x="66829" y="373768"/>
                </a:lnTo>
                <a:lnTo>
                  <a:pt x="43306" y="368839"/>
                </a:lnTo>
                <a:lnTo>
                  <a:pt x="21022" y="360624"/>
                </a:lnTo>
                <a:lnTo>
                  <a:pt x="0" y="349123"/>
                </a:lnTo>
                <a:lnTo>
                  <a:pt x="23749" y="291464"/>
                </a:lnTo>
                <a:lnTo>
                  <a:pt x="42727" y="303133"/>
                </a:lnTo>
                <a:lnTo>
                  <a:pt x="61563" y="311467"/>
                </a:lnTo>
                <a:lnTo>
                  <a:pt x="80256" y="316468"/>
                </a:lnTo>
                <a:lnTo>
                  <a:pt x="98805" y="318135"/>
                </a:lnTo>
                <a:lnTo>
                  <a:pt x="123642" y="315658"/>
                </a:lnTo>
                <a:lnTo>
                  <a:pt x="141382" y="308229"/>
                </a:lnTo>
                <a:lnTo>
                  <a:pt x="152026" y="295846"/>
                </a:lnTo>
                <a:lnTo>
                  <a:pt x="155575" y="278511"/>
                </a:lnTo>
                <a:lnTo>
                  <a:pt x="154741" y="269366"/>
                </a:lnTo>
                <a:lnTo>
                  <a:pt x="133732" y="234434"/>
                </a:lnTo>
                <a:lnTo>
                  <a:pt x="86995" y="205359"/>
                </a:lnTo>
                <a:lnTo>
                  <a:pt x="67845" y="195335"/>
                </a:lnTo>
                <a:lnTo>
                  <a:pt x="52101" y="186229"/>
                </a:lnTo>
                <a:lnTo>
                  <a:pt x="17954" y="156098"/>
                </a:lnTo>
                <a:lnTo>
                  <a:pt x="2619" y="119189"/>
                </a:lnTo>
                <a:lnTo>
                  <a:pt x="635" y="97662"/>
                </a:lnTo>
                <a:lnTo>
                  <a:pt x="2563" y="77497"/>
                </a:lnTo>
                <a:lnTo>
                  <a:pt x="17994" y="42548"/>
                </a:lnTo>
                <a:lnTo>
                  <a:pt x="48021" y="15644"/>
                </a:lnTo>
                <a:lnTo>
                  <a:pt x="87645" y="1738"/>
                </a:lnTo>
                <a:lnTo>
                  <a:pt x="11074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13078" y="990600"/>
            <a:ext cx="276225" cy="375920"/>
          </a:xfrm>
          <a:custGeom>
            <a:avLst/>
            <a:gdLst/>
            <a:ahLst/>
            <a:cxnLst/>
            <a:rect l="l" t="t" r="r" b="b"/>
            <a:pathLst>
              <a:path w="276225" h="375919">
                <a:moveTo>
                  <a:pt x="166268" y="0"/>
                </a:moveTo>
                <a:lnTo>
                  <a:pt x="195926" y="1595"/>
                </a:lnTo>
                <a:lnTo>
                  <a:pt x="222456" y="6381"/>
                </a:lnTo>
                <a:lnTo>
                  <a:pt x="245856" y="14358"/>
                </a:lnTo>
                <a:lnTo>
                  <a:pt x="266128" y="25526"/>
                </a:lnTo>
                <a:lnTo>
                  <a:pt x="239610" y="78866"/>
                </a:lnTo>
                <a:lnTo>
                  <a:pt x="227195" y="69385"/>
                </a:lnTo>
                <a:lnTo>
                  <a:pt x="211493" y="62642"/>
                </a:lnTo>
                <a:lnTo>
                  <a:pt x="192505" y="58614"/>
                </a:lnTo>
                <a:lnTo>
                  <a:pt x="170230" y="57276"/>
                </a:lnTo>
                <a:lnTo>
                  <a:pt x="148582" y="59656"/>
                </a:lnTo>
                <a:lnTo>
                  <a:pt x="111416" y="78654"/>
                </a:lnTo>
                <a:lnTo>
                  <a:pt x="83212" y="115560"/>
                </a:lnTo>
                <a:lnTo>
                  <a:pt x="68715" y="163704"/>
                </a:lnTo>
                <a:lnTo>
                  <a:pt x="66903" y="191515"/>
                </a:lnTo>
                <a:lnTo>
                  <a:pt x="68582" y="219160"/>
                </a:lnTo>
                <a:lnTo>
                  <a:pt x="82023" y="265400"/>
                </a:lnTo>
                <a:lnTo>
                  <a:pt x="108353" y="298954"/>
                </a:lnTo>
                <a:lnTo>
                  <a:pt x="144219" y="316011"/>
                </a:lnTo>
                <a:lnTo>
                  <a:pt x="165519" y="318135"/>
                </a:lnTo>
                <a:lnTo>
                  <a:pt x="189774" y="315849"/>
                </a:lnTo>
                <a:lnTo>
                  <a:pt x="211240" y="308990"/>
                </a:lnTo>
                <a:lnTo>
                  <a:pt x="229918" y="297561"/>
                </a:lnTo>
                <a:lnTo>
                  <a:pt x="245808" y="281559"/>
                </a:lnTo>
                <a:lnTo>
                  <a:pt x="275793" y="333501"/>
                </a:lnTo>
                <a:lnTo>
                  <a:pt x="253802" y="351837"/>
                </a:lnTo>
                <a:lnTo>
                  <a:pt x="227226" y="364934"/>
                </a:lnTo>
                <a:lnTo>
                  <a:pt x="196067" y="372792"/>
                </a:lnTo>
                <a:lnTo>
                  <a:pt x="160324" y="375412"/>
                </a:lnTo>
                <a:lnTo>
                  <a:pt x="124405" y="372290"/>
                </a:lnTo>
                <a:lnTo>
                  <a:pt x="65307" y="347283"/>
                </a:lnTo>
                <a:lnTo>
                  <a:pt x="23692" y="298059"/>
                </a:lnTo>
                <a:lnTo>
                  <a:pt x="2631" y="229808"/>
                </a:lnTo>
                <a:lnTo>
                  <a:pt x="0" y="188849"/>
                </a:lnTo>
                <a:lnTo>
                  <a:pt x="2919" y="150221"/>
                </a:lnTo>
                <a:lnTo>
                  <a:pt x="26274" y="82871"/>
                </a:lnTo>
                <a:lnTo>
                  <a:pt x="71699" y="30432"/>
                </a:lnTo>
                <a:lnTo>
                  <a:pt x="131478" y="3381"/>
                </a:lnTo>
                <a:lnTo>
                  <a:pt x="16626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90255" y="990346"/>
            <a:ext cx="317500" cy="375920"/>
          </a:xfrm>
          <a:custGeom>
            <a:avLst/>
            <a:gdLst/>
            <a:ahLst/>
            <a:cxnLst/>
            <a:rect l="l" t="t" r="r" b="b"/>
            <a:pathLst>
              <a:path w="317500" h="375919">
                <a:moveTo>
                  <a:pt x="156083" y="0"/>
                </a:moveTo>
                <a:lnTo>
                  <a:pt x="225139" y="12176"/>
                </a:lnTo>
                <a:lnTo>
                  <a:pt x="275717" y="48640"/>
                </a:lnTo>
                <a:lnTo>
                  <a:pt x="306752" y="106965"/>
                </a:lnTo>
                <a:lnTo>
                  <a:pt x="317119" y="184912"/>
                </a:lnTo>
                <a:lnTo>
                  <a:pt x="314426" y="226484"/>
                </a:lnTo>
                <a:lnTo>
                  <a:pt x="292848" y="296104"/>
                </a:lnTo>
                <a:lnTo>
                  <a:pt x="250035" y="346680"/>
                </a:lnTo>
                <a:lnTo>
                  <a:pt x="188606" y="372449"/>
                </a:lnTo>
                <a:lnTo>
                  <a:pt x="151129" y="375665"/>
                </a:lnTo>
                <a:lnTo>
                  <a:pt x="116695" y="372475"/>
                </a:lnTo>
                <a:lnTo>
                  <a:pt x="60636" y="346948"/>
                </a:lnTo>
                <a:lnTo>
                  <a:pt x="21913" y="296729"/>
                </a:lnTo>
                <a:lnTo>
                  <a:pt x="2430" y="226867"/>
                </a:lnTo>
                <a:lnTo>
                  <a:pt x="0" y="184912"/>
                </a:lnTo>
                <a:lnTo>
                  <a:pt x="2645" y="147625"/>
                </a:lnTo>
                <a:lnTo>
                  <a:pt x="23842" y="82006"/>
                </a:lnTo>
                <a:lnTo>
                  <a:pt x="65446" y="30218"/>
                </a:lnTo>
                <a:lnTo>
                  <a:pt x="122267" y="3357"/>
                </a:lnTo>
                <a:lnTo>
                  <a:pt x="15608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6088" y="990346"/>
            <a:ext cx="317500" cy="375920"/>
          </a:xfrm>
          <a:custGeom>
            <a:avLst/>
            <a:gdLst/>
            <a:ahLst/>
            <a:cxnLst/>
            <a:rect l="l" t="t" r="r" b="b"/>
            <a:pathLst>
              <a:path w="317500" h="375919">
                <a:moveTo>
                  <a:pt x="156083" y="0"/>
                </a:moveTo>
                <a:lnTo>
                  <a:pt x="225139" y="12176"/>
                </a:lnTo>
                <a:lnTo>
                  <a:pt x="275716" y="48640"/>
                </a:lnTo>
                <a:lnTo>
                  <a:pt x="306752" y="106965"/>
                </a:lnTo>
                <a:lnTo>
                  <a:pt x="317119" y="184912"/>
                </a:lnTo>
                <a:lnTo>
                  <a:pt x="314426" y="226484"/>
                </a:lnTo>
                <a:lnTo>
                  <a:pt x="292848" y="296104"/>
                </a:lnTo>
                <a:lnTo>
                  <a:pt x="250035" y="346680"/>
                </a:lnTo>
                <a:lnTo>
                  <a:pt x="188606" y="372449"/>
                </a:lnTo>
                <a:lnTo>
                  <a:pt x="151129" y="375665"/>
                </a:lnTo>
                <a:lnTo>
                  <a:pt x="116695" y="372475"/>
                </a:lnTo>
                <a:lnTo>
                  <a:pt x="60636" y="346948"/>
                </a:lnTo>
                <a:lnTo>
                  <a:pt x="21913" y="296729"/>
                </a:lnTo>
                <a:lnTo>
                  <a:pt x="2430" y="226867"/>
                </a:lnTo>
                <a:lnTo>
                  <a:pt x="0" y="184912"/>
                </a:lnTo>
                <a:lnTo>
                  <a:pt x="2645" y="147625"/>
                </a:lnTo>
                <a:lnTo>
                  <a:pt x="23842" y="82006"/>
                </a:lnTo>
                <a:lnTo>
                  <a:pt x="65446" y="30218"/>
                </a:lnTo>
                <a:lnTo>
                  <a:pt x="122267" y="3357"/>
                </a:lnTo>
                <a:lnTo>
                  <a:pt x="156083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80589" y="990346"/>
            <a:ext cx="317500" cy="375920"/>
          </a:xfrm>
          <a:custGeom>
            <a:avLst/>
            <a:gdLst/>
            <a:ahLst/>
            <a:cxnLst/>
            <a:rect l="l" t="t" r="r" b="b"/>
            <a:pathLst>
              <a:path w="317500" h="375919">
                <a:moveTo>
                  <a:pt x="156108" y="0"/>
                </a:moveTo>
                <a:lnTo>
                  <a:pt x="225177" y="12176"/>
                </a:lnTo>
                <a:lnTo>
                  <a:pt x="275767" y="48640"/>
                </a:lnTo>
                <a:lnTo>
                  <a:pt x="306803" y="106965"/>
                </a:lnTo>
                <a:lnTo>
                  <a:pt x="317169" y="184912"/>
                </a:lnTo>
                <a:lnTo>
                  <a:pt x="314477" y="226484"/>
                </a:lnTo>
                <a:lnTo>
                  <a:pt x="292898" y="296104"/>
                </a:lnTo>
                <a:lnTo>
                  <a:pt x="250090" y="346680"/>
                </a:lnTo>
                <a:lnTo>
                  <a:pt x="188663" y="372449"/>
                </a:lnTo>
                <a:lnTo>
                  <a:pt x="151155" y="375665"/>
                </a:lnTo>
                <a:lnTo>
                  <a:pt x="116729" y="372475"/>
                </a:lnTo>
                <a:lnTo>
                  <a:pt x="60665" y="346948"/>
                </a:lnTo>
                <a:lnTo>
                  <a:pt x="21950" y="296729"/>
                </a:lnTo>
                <a:lnTo>
                  <a:pt x="2438" y="226867"/>
                </a:lnTo>
                <a:lnTo>
                  <a:pt x="0" y="184912"/>
                </a:lnTo>
                <a:lnTo>
                  <a:pt x="2655" y="147625"/>
                </a:lnTo>
                <a:lnTo>
                  <a:pt x="23901" y="82006"/>
                </a:lnTo>
                <a:lnTo>
                  <a:pt x="65532" y="30218"/>
                </a:lnTo>
                <a:lnTo>
                  <a:pt x="122339" y="3357"/>
                </a:lnTo>
                <a:lnTo>
                  <a:pt x="15610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23973" y="990346"/>
            <a:ext cx="317500" cy="375920"/>
          </a:xfrm>
          <a:custGeom>
            <a:avLst/>
            <a:gdLst/>
            <a:ahLst/>
            <a:cxnLst/>
            <a:rect l="l" t="t" r="r" b="b"/>
            <a:pathLst>
              <a:path w="317500" h="375919">
                <a:moveTo>
                  <a:pt x="156108" y="0"/>
                </a:moveTo>
                <a:lnTo>
                  <a:pt x="225180" y="12176"/>
                </a:lnTo>
                <a:lnTo>
                  <a:pt x="275793" y="48640"/>
                </a:lnTo>
                <a:lnTo>
                  <a:pt x="306831" y="106965"/>
                </a:lnTo>
                <a:lnTo>
                  <a:pt x="317182" y="184912"/>
                </a:lnTo>
                <a:lnTo>
                  <a:pt x="314479" y="226484"/>
                </a:lnTo>
                <a:lnTo>
                  <a:pt x="292858" y="296104"/>
                </a:lnTo>
                <a:lnTo>
                  <a:pt x="250048" y="346680"/>
                </a:lnTo>
                <a:lnTo>
                  <a:pt x="188655" y="372449"/>
                </a:lnTo>
                <a:lnTo>
                  <a:pt x="151155" y="375665"/>
                </a:lnTo>
                <a:lnTo>
                  <a:pt x="116729" y="372475"/>
                </a:lnTo>
                <a:lnTo>
                  <a:pt x="60665" y="346948"/>
                </a:lnTo>
                <a:lnTo>
                  <a:pt x="21950" y="296729"/>
                </a:lnTo>
                <a:lnTo>
                  <a:pt x="2438" y="226867"/>
                </a:lnTo>
                <a:lnTo>
                  <a:pt x="0" y="184912"/>
                </a:lnTo>
                <a:lnTo>
                  <a:pt x="2655" y="147625"/>
                </a:lnTo>
                <a:lnTo>
                  <a:pt x="23901" y="82006"/>
                </a:lnTo>
                <a:lnTo>
                  <a:pt x="65532" y="30218"/>
                </a:lnTo>
                <a:lnTo>
                  <a:pt x="122339" y="3357"/>
                </a:lnTo>
                <a:lnTo>
                  <a:pt x="15610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47088" y="1609344"/>
            <a:ext cx="7373620" cy="4846320"/>
          </a:xfrm>
          <a:custGeom>
            <a:avLst/>
            <a:gdLst/>
            <a:ahLst/>
            <a:cxnLst/>
            <a:rect l="l" t="t" r="r" b="b"/>
            <a:pathLst>
              <a:path w="7373620" h="4846320">
                <a:moveTo>
                  <a:pt x="0" y="4846320"/>
                </a:moveTo>
                <a:lnTo>
                  <a:pt x="7373111" y="4846320"/>
                </a:lnTo>
                <a:lnTo>
                  <a:pt x="7373111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E2AE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676400" y="1973366"/>
            <a:ext cx="10515600" cy="319959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430530" marR="5080" indent="-274320">
              <a:lnSpc>
                <a:spcPct val="100000"/>
              </a:lnSpc>
              <a:spcBef>
                <a:spcPts val="95"/>
              </a:spcBef>
            </a:pPr>
            <a:r>
              <a:rPr sz="1100" spc="37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000" spc="-5" dirty="0"/>
              <a:t>Obtain rotations </a:t>
            </a:r>
            <a:r>
              <a:rPr sz="2000" spc="-10" dirty="0"/>
              <a:t>around </a:t>
            </a:r>
            <a:r>
              <a:rPr sz="2000" spc="-5" dirty="0"/>
              <a:t>other </a:t>
            </a:r>
            <a:r>
              <a:rPr sz="2000" spc="-10" dirty="0"/>
              <a:t>axes </a:t>
            </a:r>
            <a:r>
              <a:rPr sz="2000" spc="-580" dirty="0"/>
              <a:t>  </a:t>
            </a:r>
            <a:r>
              <a:rPr sz="2000" spc="-10" dirty="0"/>
              <a:t>cyclic permutation </a:t>
            </a:r>
            <a:r>
              <a:rPr sz="2000" spc="-5" dirty="0"/>
              <a:t>of</a:t>
            </a:r>
            <a:r>
              <a:rPr sz="2000" spc="40" dirty="0"/>
              <a:t> </a:t>
            </a:r>
            <a:r>
              <a:rPr sz="2000" spc="-10" dirty="0"/>
              <a:t>coordinate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26438" y="4496180"/>
            <a:ext cx="24002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</a:t>
            </a:r>
            <a:endParaRPr sz="1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98024" y="2462988"/>
            <a:ext cx="3118485" cy="1120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7150" i="1" spc="-645" dirty="0">
                <a:latin typeface="Times New Roman"/>
                <a:cs typeface="Times New Roman"/>
              </a:rPr>
              <a:t>y </a:t>
            </a:r>
            <a:r>
              <a:rPr sz="7150" spc="-1435" dirty="0">
                <a:latin typeface="Symbol"/>
                <a:cs typeface="Symbol"/>
              </a:rPr>
              <a:t></a:t>
            </a:r>
            <a:r>
              <a:rPr sz="7150" spc="-1435" dirty="0">
                <a:latin typeface="Times New Roman"/>
                <a:cs typeface="Times New Roman"/>
              </a:rPr>
              <a:t> </a:t>
            </a:r>
            <a:r>
              <a:rPr sz="7150" i="1" spc="-570" dirty="0">
                <a:latin typeface="Times New Roman"/>
                <a:cs typeface="Times New Roman"/>
              </a:rPr>
              <a:t>z</a:t>
            </a:r>
            <a:r>
              <a:rPr sz="7150" i="1" spc="-25" dirty="0">
                <a:latin typeface="Times New Roman"/>
                <a:cs typeface="Times New Roman"/>
              </a:rPr>
              <a:t> </a:t>
            </a:r>
            <a:r>
              <a:rPr sz="7150" spc="-1435" dirty="0">
                <a:latin typeface="Symbol"/>
                <a:cs typeface="Symbol"/>
              </a:rPr>
              <a:t></a:t>
            </a:r>
            <a:r>
              <a:rPr sz="7150" spc="-1435" dirty="0">
                <a:latin typeface="Times New Roman"/>
                <a:cs typeface="Times New Roman"/>
              </a:rPr>
              <a:t> </a:t>
            </a:r>
            <a:r>
              <a:rPr sz="7150" i="1" spc="-645" dirty="0">
                <a:latin typeface="Times New Roman"/>
                <a:cs typeface="Times New Roman"/>
              </a:rPr>
              <a:t>x</a:t>
            </a:r>
            <a:endParaRPr sz="715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200757" y="1928729"/>
            <a:ext cx="1967864" cy="1120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800" spc="-10" dirty="0">
                <a:latin typeface="Trebuchet MS"/>
                <a:cs typeface="Trebuchet MS"/>
              </a:rPr>
              <a:t>parame</a:t>
            </a:r>
            <a:r>
              <a:rPr sz="2800" spc="-525" dirty="0">
                <a:latin typeface="Trebuchet MS"/>
                <a:cs typeface="Trebuchet MS"/>
              </a:rPr>
              <a:t>t</a:t>
            </a:r>
            <a:r>
              <a:rPr sz="10725" i="1" spc="-3997" baseline="-32634" dirty="0">
                <a:latin typeface="Times New Roman"/>
                <a:cs typeface="Times New Roman"/>
              </a:rPr>
              <a:t>x</a:t>
            </a:r>
            <a:r>
              <a:rPr sz="2800" spc="-10" dirty="0">
                <a:latin typeface="Trebuchet MS"/>
                <a:cs typeface="Trebuchet MS"/>
              </a:rPr>
              <a:t>er</a:t>
            </a:r>
            <a:r>
              <a:rPr sz="2800" spc="-430" dirty="0">
                <a:latin typeface="Trebuchet MS"/>
                <a:cs typeface="Trebuchet MS"/>
              </a:rPr>
              <a:t>s</a:t>
            </a:r>
            <a:r>
              <a:rPr sz="10725" spc="-9960" baseline="-32634" dirty="0">
                <a:latin typeface="Symbol"/>
                <a:cs typeface="Symbol"/>
              </a:rPr>
              <a:t></a:t>
            </a:r>
            <a:r>
              <a:rPr sz="2800" spc="-10" dirty="0">
                <a:latin typeface="Trebuchet MS"/>
                <a:cs typeface="Trebuchet MS"/>
              </a:rPr>
              <a:t>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96311" y="3768852"/>
            <a:ext cx="6458712" cy="2252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8105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459" y="320040"/>
            <a:ext cx="7632700" cy="1143000"/>
          </a:xfrm>
          <a:custGeom>
            <a:avLst/>
            <a:gdLst/>
            <a:ahLst/>
            <a:cxnLst/>
            <a:rect l="l" t="t" r="r" b="b"/>
            <a:pathLst>
              <a:path w="7632700" h="1143000">
                <a:moveTo>
                  <a:pt x="0" y="1142999"/>
                </a:moveTo>
                <a:lnTo>
                  <a:pt x="7632192" y="1142999"/>
                </a:lnTo>
                <a:lnTo>
                  <a:pt x="7632192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2424" y="1005967"/>
            <a:ext cx="287782" cy="3458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2424" y="1005967"/>
            <a:ext cx="288290" cy="346075"/>
          </a:xfrm>
          <a:custGeom>
            <a:avLst/>
            <a:gdLst/>
            <a:ahLst/>
            <a:cxnLst/>
            <a:rect l="l" t="t" r="r" b="b"/>
            <a:pathLst>
              <a:path w="288290" h="346075">
                <a:moveTo>
                  <a:pt x="8254" y="0"/>
                </a:moveTo>
                <a:lnTo>
                  <a:pt x="70993" y="254"/>
                </a:lnTo>
                <a:lnTo>
                  <a:pt x="141058" y="116967"/>
                </a:lnTo>
                <a:lnTo>
                  <a:pt x="218198" y="254"/>
                </a:lnTo>
                <a:lnTo>
                  <a:pt x="282359" y="254"/>
                </a:lnTo>
                <a:lnTo>
                  <a:pt x="172897" y="167767"/>
                </a:lnTo>
                <a:lnTo>
                  <a:pt x="287782" y="345821"/>
                </a:lnTo>
                <a:lnTo>
                  <a:pt x="221030" y="345821"/>
                </a:lnTo>
                <a:lnTo>
                  <a:pt x="139407" y="221487"/>
                </a:lnTo>
                <a:lnTo>
                  <a:pt x="63919" y="345821"/>
                </a:lnTo>
                <a:lnTo>
                  <a:pt x="0" y="345821"/>
                </a:lnTo>
                <a:lnTo>
                  <a:pt x="103555" y="166750"/>
                </a:lnTo>
                <a:lnTo>
                  <a:pt x="825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6509" y="1184085"/>
            <a:ext cx="124787" cy="5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6509" y="1184085"/>
            <a:ext cx="125095" cy="55880"/>
          </a:xfrm>
          <a:custGeom>
            <a:avLst/>
            <a:gdLst/>
            <a:ahLst/>
            <a:cxnLst/>
            <a:rect l="l" t="t" r="r" b="b"/>
            <a:pathLst>
              <a:path w="125095" h="55880">
                <a:moveTo>
                  <a:pt x="0" y="55434"/>
                </a:moveTo>
                <a:lnTo>
                  <a:pt x="124787" y="55434"/>
                </a:lnTo>
                <a:lnTo>
                  <a:pt x="124787" y="0"/>
                </a:lnTo>
                <a:lnTo>
                  <a:pt x="0" y="0"/>
                </a:lnTo>
                <a:lnTo>
                  <a:pt x="0" y="55434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8768" y="1000125"/>
            <a:ext cx="3327806" cy="35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0076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9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8459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4" h="127634">
                <a:moveTo>
                  <a:pt x="41516" y="0"/>
                </a:moveTo>
                <a:lnTo>
                  <a:pt x="0" y="127635"/>
                </a:lnTo>
                <a:lnTo>
                  <a:pt x="83032" y="127635"/>
                </a:lnTo>
                <a:lnTo>
                  <a:pt x="4151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12057" y="1057275"/>
            <a:ext cx="10172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71365" y="1053719"/>
            <a:ext cx="176275" cy="250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1205" y="1053719"/>
            <a:ext cx="176275" cy="250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64861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19">
                <a:moveTo>
                  <a:pt x="0" y="0"/>
                </a:moveTo>
                <a:lnTo>
                  <a:pt x="29463" y="0"/>
                </a:lnTo>
                <a:lnTo>
                  <a:pt x="192786" y="208533"/>
                </a:lnTo>
                <a:lnTo>
                  <a:pt x="192786" y="0"/>
                </a:lnTo>
                <a:lnTo>
                  <a:pt x="251713" y="0"/>
                </a:lnTo>
                <a:lnTo>
                  <a:pt x="251713" y="350265"/>
                </a:lnTo>
                <a:lnTo>
                  <a:pt x="226694" y="350265"/>
                </a:lnTo>
                <a:lnTo>
                  <a:pt x="58927" y="131571"/>
                </a:lnTo>
                <a:lnTo>
                  <a:pt x="58927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2040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5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64634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196" y="54482"/>
                </a:lnTo>
                <a:lnTo>
                  <a:pt x="171196" y="345566"/>
                </a:lnTo>
                <a:lnTo>
                  <a:pt x="109855" y="345566"/>
                </a:lnTo>
                <a:lnTo>
                  <a:pt x="109855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54095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195" y="54482"/>
                </a:lnTo>
                <a:lnTo>
                  <a:pt x="171195" y="345566"/>
                </a:lnTo>
                <a:lnTo>
                  <a:pt x="109855" y="345566"/>
                </a:lnTo>
                <a:lnTo>
                  <a:pt x="109855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9983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4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95092" y="1005967"/>
            <a:ext cx="288290" cy="346075"/>
          </a:xfrm>
          <a:custGeom>
            <a:avLst/>
            <a:gdLst/>
            <a:ahLst/>
            <a:cxnLst/>
            <a:rect l="l" t="t" r="r" b="b"/>
            <a:pathLst>
              <a:path w="288290" h="346075">
                <a:moveTo>
                  <a:pt x="8255" y="0"/>
                </a:moveTo>
                <a:lnTo>
                  <a:pt x="70993" y="254"/>
                </a:lnTo>
                <a:lnTo>
                  <a:pt x="141058" y="116967"/>
                </a:lnTo>
                <a:lnTo>
                  <a:pt x="218211" y="254"/>
                </a:lnTo>
                <a:lnTo>
                  <a:pt x="282346" y="254"/>
                </a:lnTo>
                <a:lnTo>
                  <a:pt x="172897" y="167767"/>
                </a:lnTo>
                <a:lnTo>
                  <a:pt x="287807" y="345821"/>
                </a:lnTo>
                <a:lnTo>
                  <a:pt x="221005" y="345821"/>
                </a:lnTo>
                <a:lnTo>
                  <a:pt x="139407" y="221487"/>
                </a:lnTo>
                <a:lnTo>
                  <a:pt x="63919" y="345821"/>
                </a:lnTo>
                <a:lnTo>
                  <a:pt x="0" y="345821"/>
                </a:lnTo>
                <a:lnTo>
                  <a:pt x="103555" y="166750"/>
                </a:lnTo>
                <a:lnTo>
                  <a:pt x="8255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49193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4" h="349250">
                <a:moveTo>
                  <a:pt x="95757" y="0"/>
                </a:moveTo>
                <a:lnTo>
                  <a:pt x="153358" y="6359"/>
                </a:lnTo>
                <a:lnTo>
                  <a:pt x="194516" y="25447"/>
                </a:lnTo>
                <a:lnTo>
                  <a:pt x="219219" y="57275"/>
                </a:lnTo>
                <a:lnTo>
                  <a:pt x="227456" y="101854"/>
                </a:lnTo>
                <a:lnTo>
                  <a:pt x="226315" y="116855"/>
                </a:lnTo>
                <a:lnTo>
                  <a:pt x="209295" y="157861"/>
                </a:lnTo>
                <a:lnTo>
                  <a:pt x="176666" y="187328"/>
                </a:lnTo>
                <a:lnTo>
                  <a:pt x="163449" y="193421"/>
                </a:lnTo>
                <a:lnTo>
                  <a:pt x="265683" y="349123"/>
                </a:lnTo>
                <a:lnTo>
                  <a:pt x="194818" y="349123"/>
                </a:lnTo>
                <a:lnTo>
                  <a:pt x="102615" y="206375"/>
                </a:lnTo>
                <a:lnTo>
                  <a:pt x="94972" y="206206"/>
                </a:lnTo>
                <a:lnTo>
                  <a:pt x="85947" y="205882"/>
                </a:lnTo>
                <a:lnTo>
                  <a:pt x="75541" y="205392"/>
                </a:lnTo>
                <a:lnTo>
                  <a:pt x="63754" y="204724"/>
                </a:lnTo>
                <a:lnTo>
                  <a:pt x="63754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27" y="3438"/>
                </a:lnTo>
                <a:lnTo>
                  <a:pt x="12557" y="3095"/>
                </a:lnTo>
                <a:lnTo>
                  <a:pt x="24378" y="2538"/>
                </a:lnTo>
                <a:lnTo>
                  <a:pt x="39877" y="1777"/>
                </a:lnTo>
                <a:lnTo>
                  <a:pt x="56378" y="1017"/>
                </a:lnTo>
                <a:lnTo>
                  <a:pt x="71199" y="460"/>
                </a:lnTo>
                <a:lnTo>
                  <a:pt x="84329" y="117"/>
                </a:lnTo>
                <a:lnTo>
                  <a:pt x="9575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00473" y="1001522"/>
            <a:ext cx="303530" cy="350520"/>
          </a:xfrm>
          <a:custGeom>
            <a:avLst/>
            <a:gdLst/>
            <a:ahLst/>
            <a:cxnLst/>
            <a:rect l="l" t="t" r="r" b="b"/>
            <a:pathLst>
              <a:path w="303530" h="350519">
                <a:moveTo>
                  <a:pt x="137668" y="0"/>
                </a:moveTo>
                <a:lnTo>
                  <a:pt x="164592" y="0"/>
                </a:lnTo>
                <a:lnTo>
                  <a:pt x="303530" y="350265"/>
                </a:lnTo>
                <a:lnTo>
                  <a:pt x="235838" y="350265"/>
                </a:lnTo>
                <a:lnTo>
                  <a:pt x="210565" y="280162"/>
                </a:lnTo>
                <a:lnTo>
                  <a:pt x="92201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66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88769" y="1001522"/>
            <a:ext cx="304165" cy="350520"/>
          </a:xfrm>
          <a:custGeom>
            <a:avLst/>
            <a:gdLst/>
            <a:ahLst/>
            <a:cxnLst/>
            <a:rect l="l" t="t" r="r" b="b"/>
            <a:pathLst>
              <a:path w="304165" h="350519">
                <a:moveTo>
                  <a:pt x="137756" y="0"/>
                </a:moveTo>
                <a:lnTo>
                  <a:pt x="164642" y="0"/>
                </a:lnTo>
                <a:lnTo>
                  <a:pt x="303593" y="350265"/>
                </a:lnTo>
                <a:lnTo>
                  <a:pt x="235889" y="350265"/>
                </a:lnTo>
                <a:lnTo>
                  <a:pt x="210642" y="280162"/>
                </a:lnTo>
                <a:lnTo>
                  <a:pt x="92227" y="280162"/>
                </a:lnTo>
                <a:lnTo>
                  <a:pt x="68173" y="350265"/>
                </a:lnTo>
                <a:lnTo>
                  <a:pt x="0" y="350265"/>
                </a:lnTo>
                <a:lnTo>
                  <a:pt x="13775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36442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09" y="0"/>
                </a:moveTo>
                <a:lnTo>
                  <a:pt x="133413" y="1404"/>
                </a:lnTo>
                <a:lnTo>
                  <a:pt x="157416" y="5619"/>
                </a:lnTo>
                <a:lnTo>
                  <a:pt x="177418" y="12644"/>
                </a:lnTo>
                <a:lnTo>
                  <a:pt x="193420" y="22478"/>
                </a:lnTo>
                <a:lnTo>
                  <a:pt x="174751" y="75311"/>
                </a:lnTo>
                <a:lnTo>
                  <a:pt x="158418" y="65216"/>
                </a:lnTo>
                <a:lnTo>
                  <a:pt x="141620" y="57991"/>
                </a:lnTo>
                <a:lnTo>
                  <a:pt x="124370" y="53647"/>
                </a:lnTo>
                <a:lnTo>
                  <a:pt x="106679" y="52197"/>
                </a:lnTo>
                <a:lnTo>
                  <a:pt x="96629" y="52889"/>
                </a:lnTo>
                <a:lnTo>
                  <a:pt x="64992" y="76263"/>
                </a:lnTo>
                <a:lnTo>
                  <a:pt x="62103" y="92583"/>
                </a:lnTo>
                <a:lnTo>
                  <a:pt x="66202" y="107584"/>
                </a:lnTo>
                <a:lnTo>
                  <a:pt x="78517" y="122872"/>
                </a:lnTo>
                <a:lnTo>
                  <a:pt x="99071" y="138445"/>
                </a:lnTo>
                <a:lnTo>
                  <a:pt x="127888" y="154305"/>
                </a:lnTo>
                <a:lnTo>
                  <a:pt x="144012" y="162615"/>
                </a:lnTo>
                <a:lnTo>
                  <a:pt x="157718" y="170592"/>
                </a:lnTo>
                <a:lnTo>
                  <a:pt x="191357" y="201041"/>
                </a:lnTo>
                <a:lnTo>
                  <a:pt x="207279" y="238934"/>
                </a:lnTo>
                <a:lnTo>
                  <a:pt x="209295" y="261238"/>
                </a:lnTo>
                <a:lnTo>
                  <a:pt x="207224" y="281267"/>
                </a:lnTo>
                <a:lnTo>
                  <a:pt x="190650" y="315799"/>
                </a:lnTo>
                <a:lnTo>
                  <a:pt x="158168" y="342161"/>
                </a:lnTo>
                <a:lnTo>
                  <a:pt x="113730" y="355687"/>
                </a:lnTo>
                <a:lnTo>
                  <a:pt x="87248" y="357377"/>
                </a:lnTo>
                <a:lnTo>
                  <a:pt x="63650" y="355828"/>
                </a:lnTo>
                <a:lnTo>
                  <a:pt x="41243" y="351170"/>
                </a:lnTo>
                <a:lnTo>
                  <a:pt x="20026" y="343394"/>
                </a:lnTo>
                <a:lnTo>
                  <a:pt x="0" y="332486"/>
                </a:lnTo>
                <a:lnTo>
                  <a:pt x="22606" y="277495"/>
                </a:lnTo>
                <a:lnTo>
                  <a:pt x="40725" y="288643"/>
                </a:lnTo>
                <a:lnTo>
                  <a:pt x="58689" y="296576"/>
                </a:lnTo>
                <a:lnTo>
                  <a:pt x="76487" y="301319"/>
                </a:lnTo>
                <a:lnTo>
                  <a:pt x="94106" y="302895"/>
                </a:lnTo>
                <a:lnTo>
                  <a:pt x="117776" y="300537"/>
                </a:lnTo>
                <a:lnTo>
                  <a:pt x="134683" y="293465"/>
                </a:lnTo>
                <a:lnTo>
                  <a:pt x="144827" y="281678"/>
                </a:lnTo>
                <a:lnTo>
                  <a:pt x="148208" y="265175"/>
                </a:lnTo>
                <a:lnTo>
                  <a:pt x="147401" y="256434"/>
                </a:lnTo>
                <a:lnTo>
                  <a:pt x="127329" y="223206"/>
                </a:lnTo>
                <a:lnTo>
                  <a:pt x="82931" y="195452"/>
                </a:lnTo>
                <a:lnTo>
                  <a:pt x="64662" y="185975"/>
                </a:lnTo>
                <a:lnTo>
                  <a:pt x="49656" y="177355"/>
                </a:lnTo>
                <a:lnTo>
                  <a:pt x="17160" y="148637"/>
                </a:lnTo>
                <a:lnTo>
                  <a:pt x="1216" y="103489"/>
                </a:lnTo>
                <a:lnTo>
                  <a:pt x="762" y="92963"/>
                </a:lnTo>
                <a:lnTo>
                  <a:pt x="2595" y="73796"/>
                </a:lnTo>
                <a:lnTo>
                  <a:pt x="30098" y="26415"/>
                </a:lnTo>
                <a:lnTo>
                  <a:pt x="63611" y="6635"/>
                </a:lnTo>
                <a:lnTo>
                  <a:pt x="83480" y="1662"/>
                </a:lnTo>
                <a:lnTo>
                  <a:pt x="10540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08498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407" y="11541"/>
                </a:lnTo>
                <a:lnTo>
                  <a:pt x="262509" y="46227"/>
                </a:lnTo>
                <a:lnTo>
                  <a:pt x="292115" y="101726"/>
                </a:lnTo>
                <a:lnTo>
                  <a:pt x="302005" y="175895"/>
                </a:lnTo>
                <a:lnTo>
                  <a:pt x="299432" y="215542"/>
                </a:lnTo>
                <a:lnTo>
                  <a:pt x="278806" y="281836"/>
                </a:lnTo>
                <a:lnTo>
                  <a:pt x="238009" y="329965"/>
                </a:lnTo>
                <a:lnTo>
                  <a:pt x="179613" y="354453"/>
                </a:lnTo>
                <a:lnTo>
                  <a:pt x="143890" y="357504"/>
                </a:lnTo>
                <a:lnTo>
                  <a:pt x="111148" y="354478"/>
                </a:lnTo>
                <a:lnTo>
                  <a:pt x="57808" y="330233"/>
                </a:lnTo>
                <a:lnTo>
                  <a:pt x="20949" y="282461"/>
                </a:lnTo>
                <a:lnTo>
                  <a:pt x="2331" y="215925"/>
                </a:lnTo>
                <a:lnTo>
                  <a:pt x="0" y="175895"/>
                </a:lnTo>
                <a:lnTo>
                  <a:pt x="2526" y="140440"/>
                </a:lnTo>
                <a:lnTo>
                  <a:pt x="22770" y="78007"/>
                </a:lnTo>
                <a:lnTo>
                  <a:pt x="62418" y="28717"/>
                </a:lnTo>
                <a:lnTo>
                  <a:pt x="116468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28339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90" y="0"/>
                </a:moveTo>
                <a:lnTo>
                  <a:pt x="214407" y="11541"/>
                </a:lnTo>
                <a:lnTo>
                  <a:pt x="262509" y="46227"/>
                </a:lnTo>
                <a:lnTo>
                  <a:pt x="292115" y="101726"/>
                </a:lnTo>
                <a:lnTo>
                  <a:pt x="302006" y="175895"/>
                </a:lnTo>
                <a:lnTo>
                  <a:pt x="299432" y="215542"/>
                </a:lnTo>
                <a:lnTo>
                  <a:pt x="278806" y="281836"/>
                </a:lnTo>
                <a:lnTo>
                  <a:pt x="238009" y="329965"/>
                </a:lnTo>
                <a:lnTo>
                  <a:pt x="179613" y="354453"/>
                </a:lnTo>
                <a:lnTo>
                  <a:pt x="143891" y="357504"/>
                </a:lnTo>
                <a:lnTo>
                  <a:pt x="111148" y="354478"/>
                </a:lnTo>
                <a:lnTo>
                  <a:pt x="57808" y="330233"/>
                </a:lnTo>
                <a:lnTo>
                  <a:pt x="20949" y="282461"/>
                </a:lnTo>
                <a:lnTo>
                  <a:pt x="2331" y="215925"/>
                </a:lnTo>
                <a:lnTo>
                  <a:pt x="0" y="175895"/>
                </a:lnTo>
                <a:lnTo>
                  <a:pt x="2526" y="140440"/>
                </a:lnTo>
                <a:lnTo>
                  <a:pt x="22770" y="78007"/>
                </a:lnTo>
                <a:lnTo>
                  <a:pt x="62418" y="28717"/>
                </a:lnTo>
                <a:lnTo>
                  <a:pt x="116468" y="3190"/>
                </a:lnTo>
                <a:lnTo>
                  <a:pt x="14859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75460" y="1609344"/>
            <a:ext cx="7705725" cy="4846320"/>
          </a:xfrm>
          <a:custGeom>
            <a:avLst/>
            <a:gdLst/>
            <a:ahLst/>
            <a:cxnLst/>
            <a:rect l="l" t="t" r="r" b="b"/>
            <a:pathLst>
              <a:path w="7705725" h="4846320">
                <a:moveTo>
                  <a:pt x="0" y="4846320"/>
                </a:moveTo>
                <a:lnTo>
                  <a:pt x="7705344" y="4846320"/>
                </a:lnTo>
                <a:lnTo>
                  <a:pt x="7705344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854201" y="1556741"/>
            <a:ext cx="4577715" cy="191579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13030" marR="5080" indent="-100965">
              <a:lnSpc>
                <a:spcPct val="119200"/>
              </a:lnSpc>
              <a:spcBef>
                <a:spcPts val="100"/>
              </a:spcBef>
            </a:pPr>
            <a:r>
              <a:rPr sz="2600" spc="-5" dirty="0"/>
              <a:t>the equation for </a:t>
            </a:r>
            <a:r>
              <a:rPr sz="2600" dirty="0"/>
              <a:t>X-axis </a:t>
            </a:r>
            <a:r>
              <a:rPr sz="2600" spc="-5" dirty="0"/>
              <a:t>rotaion  </a:t>
            </a:r>
            <a:r>
              <a:rPr sz="2600" dirty="0"/>
              <a:t>x’ =</a:t>
            </a:r>
            <a:r>
              <a:rPr sz="2600" spc="-120" dirty="0"/>
              <a:t> </a:t>
            </a:r>
            <a:r>
              <a:rPr sz="2600" dirty="0"/>
              <a:t>x</a:t>
            </a:r>
            <a:endParaRPr sz="2600"/>
          </a:p>
          <a:p>
            <a:pPr marL="113030" marR="1681480">
              <a:lnSpc>
                <a:spcPct val="119200"/>
              </a:lnSpc>
            </a:pPr>
            <a:r>
              <a:rPr sz="2600" spc="-5" dirty="0"/>
              <a:t>y’ </a:t>
            </a:r>
            <a:r>
              <a:rPr sz="2600" dirty="0"/>
              <a:t>= y </a:t>
            </a:r>
            <a:r>
              <a:rPr sz="2600" spc="-5" dirty="0"/>
              <a:t>cosθ </a:t>
            </a:r>
            <a:r>
              <a:rPr sz="2600" dirty="0"/>
              <a:t>– z sinθ  z’ = y sinθ + z</a:t>
            </a:r>
            <a:r>
              <a:rPr sz="2600" spc="-165" dirty="0"/>
              <a:t> </a:t>
            </a:r>
            <a:r>
              <a:rPr sz="2600" spc="-5" dirty="0"/>
              <a:t>cosθ</a:t>
            </a:r>
            <a:endParaRPr sz="2600"/>
          </a:p>
        </p:txBody>
      </p:sp>
      <p:sp>
        <p:nvSpPr>
          <p:cNvPr id="27" name="object 27"/>
          <p:cNvSpPr/>
          <p:nvPr/>
        </p:nvSpPr>
        <p:spPr>
          <a:xfrm>
            <a:off x="1920240" y="3933444"/>
            <a:ext cx="3959860" cy="1676400"/>
          </a:xfrm>
          <a:custGeom>
            <a:avLst/>
            <a:gdLst/>
            <a:ahLst/>
            <a:cxnLst/>
            <a:rect l="l" t="t" r="r" b="b"/>
            <a:pathLst>
              <a:path w="3959860" h="1676400">
                <a:moveTo>
                  <a:pt x="0" y="1676399"/>
                </a:moveTo>
                <a:lnTo>
                  <a:pt x="3959352" y="1676399"/>
                </a:lnTo>
                <a:lnTo>
                  <a:pt x="3959352" y="0"/>
                </a:lnTo>
                <a:lnTo>
                  <a:pt x="0" y="0"/>
                </a:lnTo>
                <a:lnTo>
                  <a:pt x="0" y="167639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79409" y="4491210"/>
            <a:ext cx="67818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553085" algn="l"/>
              </a:tabLst>
            </a:pPr>
            <a:r>
              <a:rPr sz="2250" spc="15" dirty="0">
                <a:latin typeface="Symbol"/>
                <a:cs typeface="Symbol"/>
              </a:rPr>
              <a:t></a:t>
            </a:r>
            <a:r>
              <a:rPr sz="2250" spc="-245" dirty="0">
                <a:latin typeface="Times New Roman"/>
                <a:cs typeface="Times New Roman"/>
              </a:rPr>
              <a:t> </a:t>
            </a:r>
            <a:r>
              <a:rPr sz="3375" spc="15" baseline="-11111" dirty="0">
                <a:latin typeface="Symbol"/>
                <a:cs typeface="Symbol"/>
              </a:rPr>
              <a:t></a:t>
            </a:r>
            <a:r>
              <a:rPr sz="3375" spc="-382" baseline="-11111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Symbol"/>
                <a:cs typeface="Symbol"/>
              </a:rPr>
              <a:t>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79409" y="5260708"/>
            <a:ext cx="67818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264795" algn="l"/>
                <a:tab pos="553085" algn="l"/>
              </a:tabLst>
            </a:pPr>
            <a:r>
              <a:rPr sz="2250" spc="15" dirty="0">
                <a:latin typeface="Symbol"/>
                <a:cs typeface="Symbol"/>
              </a:rPr>
              <a:t></a:t>
            </a:r>
            <a:r>
              <a:rPr sz="2250" spc="15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</a:t>
            </a:r>
            <a:r>
              <a:rPr sz="2250" spc="15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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52334" y="4491210"/>
            <a:ext cx="8655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333375" algn="l"/>
              </a:tabLst>
            </a:pPr>
            <a:r>
              <a:rPr sz="2250" spc="15" dirty="0">
                <a:latin typeface="Symbol"/>
                <a:cs typeface="Symbol"/>
              </a:rPr>
              <a:t></a:t>
            </a:r>
            <a:r>
              <a:rPr sz="2250" spc="15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</a:t>
            </a:r>
            <a:r>
              <a:rPr sz="2250" spc="15" dirty="0">
                <a:latin typeface="Times New Roman"/>
                <a:cs typeface="Times New Roman"/>
              </a:rPr>
              <a:t> </a:t>
            </a:r>
            <a:r>
              <a:rPr sz="3375" spc="30" baseline="-11111" dirty="0">
                <a:latin typeface="Symbol"/>
                <a:cs typeface="Symbol"/>
              </a:rPr>
              <a:t></a:t>
            </a:r>
            <a:r>
              <a:rPr sz="3375" spc="-247" baseline="-11111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Symbol"/>
                <a:cs typeface="Symbol"/>
              </a:rPr>
              <a:t>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52334" y="5260708"/>
            <a:ext cx="86550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333375" algn="l"/>
                <a:tab pos="740410" algn="l"/>
              </a:tabLst>
            </a:pPr>
            <a:r>
              <a:rPr sz="2250" spc="15" dirty="0">
                <a:latin typeface="Symbol"/>
                <a:cs typeface="Symbol"/>
              </a:rPr>
              <a:t></a:t>
            </a:r>
            <a:r>
              <a:rPr sz="2250" spc="15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</a:t>
            </a:r>
            <a:r>
              <a:rPr sz="2250" spc="15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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28300" y="5052330"/>
            <a:ext cx="8293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415925" algn="l"/>
              </a:tabLst>
            </a:pPr>
            <a:r>
              <a:rPr sz="3375" spc="89" baseline="-28395" dirty="0">
                <a:latin typeface="Times New Roman"/>
                <a:cs typeface="Times New Roman"/>
              </a:rPr>
              <a:t>1</a:t>
            </a:r>
            <a:r>
              <a:rPr sz="2250" spc="15" dirty="0">
                <a:latin typeface="Symbol"/>
                <a:cs typeface="Symbol"/>
              </a:rPr>
              <a:t>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105" dirty="0">
                <a:latin typeface="Symbol"/>
                <a:cs typeface="Symbol"/>
              </a:rPr>
              <a:t></a:t>
            </a:r>
            <a:r>
              <a:rPr sz="3375" spc="254" baseline="-28395" dirty="0">
                <a:latin typeface="Times New Roman"/>
                <a:cs typeface="Times New Roman"/>
              </a:rPr>
              <a:t>1</a:t>
            </a:r>
            <a:r>
              <a:rPr sz="2250" spc="15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14570" y="3814770"/>
            <a:ext cx="1567180" cy="175704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07645">
              <a:spcBef>
                <a:spcPts val="800"/>
              </a:spcBef>
              <a:tabLst>
                <a:tab pos="1116330" algn="l"/>
              </a:tabLst>
            </a:pPr>
            <a:r>
              <a:rPr sz="2250" spc="20" dirty="0">
                <a:latin typeface="Times New Roman"/>
                <a:cs typeface="Times New Roman"/>
              </a:rPr>
              <a:t>0	0</a:t>
            </a:r>
            <a:endParaRPr sz="2250">
              <a:latin typeface="Times New Roman"/>
              <a:cs typeface="Times New Roman"/>
            </a:endParaRPr>
          </a:p>
          <a:p>
            <a:pPr marR="5080" algn="ctr">
              <a:lnSpc>
                <a:spcPct val="126200"/>
              </a:lnSpc>
              <a:tabLst>
                <a:tab pos="828675" algn="l"/>
                <a:tab pos="892175" algn="l"/>
              </a:tabLst>
            </a:pPr>
            <a:r>
              <a:rPr sz="2250" dirty="0">
                <a:latin typeface="Times New Roman"/>
                <a:cs typeface="Times New Roman"/>
              </a:rPr>
              <a:t>cos</a:t>
            </a:r>
            <a:r>
              <a:rPr sz="2250" spc="-335" dirty="0">
                <a:latin typeface="Times New Roman"/>
                <a:cs typeface="Times New Roman"/>
              </a:rPr>
              <a:t> </a:t>
            </a:r>
            <a:r>
              <a:rPr sz="2250" spc="20" dirty="0">
                <a:latin typeface="Symbol"/>
                <a:cs typeface="Symbol"/>
              </a:rPr>
              <a:t></a:t>
            </a:r>
            <a:r>
              <a:rPr sz="2250" spc="20" dirty="0">
                <a:latin typeface="Times New Roman"/>
                <a:cs typeface="Times New Roman"/>
              </a:rPr>
              <a:t>	</a:t>
            </a:r>
            <a:r>
              <a:rPr sz="2250" spc="20" dirty="0">
                <a:latin typeface="Symbol"/>
                <a:cs typeface="Symbol"/>
              </a:rPr>
              <a:t></a:t>
            </a:r>
            <a:r>
              <a:rPr sz="2250" spc="-310" dirty="0">
                <a:latin typeface="Times New Roman"/>
                <a:cs typeface="Times New Roman"/>
              </a:rPr>
              <a:t> </a:t>
            </a:r>
            <a:r>
              <a:rPr sz="2250" spc="20" dirty="0">
                <a:latin typeface="Times New Roman"/>
                <a:cs typeface="Times New Roman"/>
              </a:rPr>
              <a:t>sin</a:t>
            </a:r>
            <a:r>
              <a:rPr sz="2250" spc="-345" dirty="0">
                <a:latin typeface="Times New Roman"/>
                <a:cs typeface="Times New Roman"/>
              </a:rPr>
              <a:t> </a:t>
            </a:r>
            <a:r>
              <a:rPr sz="2250" spc="20" dirty="0">
                <a:latin typeface="Symbol"/>
                <a:cs typeface="Symbol"/>
              </a:rPr>
              <a:t></a:t>
            </a:r>
            <a:r>
              <a:rPr sz="2250" spc="10" dirty="0">
                <a:latin typeface="Times New Roman"/>
                <a:cs typeface="Times New Roman"/>
              </a:rPr>
              <a:t> </a:t>
            </a:r>
            <a:r>
              <a:rPr sz="2250" spc="20" dirty="0">
                <a:latin typeface="Times New Roman"/>
                <a:cs typeface="Times New Roman"/>
              </a:rPr>
              <a:t>sin</a:t>
            </a:r>
            <a:r>
              <a:rPr sz="2250" spc="-310" dirty="0">
                <a:latin typeface="Times New Roman"/>
                <a:cs typeface="Times New Roman"/>
              </a:rPr>
              <a:t> </a:t>
            </a:r>
            <a:r>
              <a:rPr sz="2250" spc="20" dirty="0">
                <a:latin typeface="Symbol"/>
                <a:cs typeface="Symbol"/>
              </a:rPr>
              <a:t></a:t>
            </a:r>
            <a:r>
              <a:rPr sz="2250" spc="20" dirty="0">
                <a:latin typeface="Times New Roman"/>
                <a:cs typeface="Times New Roman"/>
              </a:rPr>
              <a:t>		</a:t>
            </a:r>
            <a:r>
              <a:rPr sz="2250" dirty="0">
                <a:latin typeface="Times New Roman"/>
                <a:cs typeface="Times New Roman"/>
              </a:rPr>
              <a:t>cos</a:t>
            </a:r>
            <a:r>
              <a:rPr sz="2250" spc="-370" dirty="0">
                <a:latin typeface="Times New Roman"/>
                <a:cs typeface="Times New Roman"/>
              </a:rPr>
              <a:t> </a:t>
            </a:r>
            <a:r>
              <a:rPr sz="2250" spc="20" dirty="0">
                <a:latin typeface="Symbol"/>
                <a:cs typeface="Symbol"/>
              </a:rPr>
              <a:t></a:t>
            </a:r>
            <a:r>
              <a:rPr sz="2250" spc="20" dirty="0">
                <a:latin typeface="Times New Roman"/>
                <a:cs typeface="Times New Roman"/>
              </a:rPr>
              <a:t> 0		0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2333" y="5052330"/>
            <a:ext cx="10121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740410" algn="l"/>
              </a:tabLst>
            </a:pPr>
            <a:r>
              <a:rPr sz="2250" spc="15" dirty="0">
                <a:latin typeface="Symbol"/>
                <a:cs typeface="Symbol"/>
              </a:rPr>
              <a:t></a:t>
            </a:r>
            <a:r>
              <a:rPr sz="2250" spc="-290" dirty="0">
                <a:latin typeface="Times New Roman"/>
                <a:cs typeface="Times New Roman"/>
              </a:rPr>
              <a:t> </a:t>
            </a:r>
            <a:r>
              <a:rPr sz="3375" spc="30" baseline="-28395" dirty="0">
                <a:latin typeface="Times New Roman"/>
                <a:cs typeface="Times New Roman"/>
              </a:rPr>
              <a:t>1</a:t>
            </a:r>
            <a:r>
              <a:rPr sz="3375" spc="-352" baseline="-28395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Symbol"/>
                <a:cs typeface="Symbol"/>
              </a:rPr>
              <a:t>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20" dirty="0">
                <a:latin typeface="Symbol"/>
                <a:cs typeface="Symbol"/>
              </a:rPr>
              <a:t></a:t>
            </a:r>
            <a:r>
              <a:rPr sz="3375" spc="30" baseline="-28395" dirty="0">
                <a:latin typeface="Times New Roman"/>
                <a:cs typeface="Times New Roman"/>
              </a:rPr>
              <a:t>0</a:t>
            </a:r>
            <a:endParaRPr sz="3375" baseline="-28395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30687" y="4771762"/>
            <a:ext cx="826769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413384" algn="l"/>
              </a:tabLst>
            </a:pPr>
            <a:r>
              <a:rPr sz="3375" spc="37" baseline="1234" dirty="0">
                <a:latin typeface="Times New Roman"/>
                <a:cs typeface="Times New Roman"/>
              </a:rPr>
              <a:t>0</a:t>
            </a:r>
            <a:r>
              <a:rPr sz="2250" spc="25" dirty="0">
                <a:latin typeface="Symbol"/>
                <a:cs typeface="Symbol"/>
              </a:rPr>
              <a:t></a:t>
            </a:r>
            <a:r>
              <a:rPr sz="2250" spc="25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</a:t>
            </a:r>
            <a:r>
              <a:rPr sz="2250" spc="-355" dirty="0">
                <a:latin typeface="Times New Roman"/>
                <a:cs typeface="Times New Roman"/>
              </a:rPr>
              <a:t> </a:t>
            </a:r>
            <a:r>
              <a:rPr sz="3375" i="1" spc="22" baseline="1234" dirty="0">
                <a:latin typeface="Times New Roman"/>
                <a:cs typeface="Times New Roman"/>
              </a:rPr>
              <a:t>z</a:t>
            </a:r>
            <a:r>
              <a:rPr sz="3375" i="1" spc="-532" baseline="1234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30687" y="4210658"/>
            <a:ext cx="826769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413384" algn="l"/>
              </a:tabLst>
            </a:pPr>
            <a:r>
              <a:rPr sz="3375" spc="37" baseline="-23456" dirty="0">
                <a:latin typeface="Times New Roman"/>
                <a:cs typeface="Times New Roman"/>
              </a:rPr>
              <a:t>0</a:t>
            </a:r>
            <a:r>
              <a:rPr sz="2250" spc="25" dirty="0">
                <a:latin typeface="Symbol"/>
                <a:cs typeface="Symbol"/>
              </a:rPr>
              <a:t></a:t>
            </a:r>
            <a:r>
              <a:rPr sz="2250" spc="25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</a:t>
            </a:r>
            <a:r>
              <a:rPr sz="2250" spc="-380" dirty="0">
                <a:latin typeface="Times New Roman"/>
                <a:cs typeface="Times New Roman"/>
              </a:rPr>
              <a:t> </a:t>
            </a:r>
            <a:r>
              <a:rPr sz="3375" i="1" spc="112" baseline="-23456" dirty="0">
                <a:latin typeface="Times New Roman"/>
                <a:cs typeface="Times New Roman"/>
              </a:rPr>
              <a:t>y</a:t>
            </a:r>
            <a:r>
              <a:rPr sz="2250" spc="75" dirty="0">
                <a:latin typeface="Symbol"/>
                <a:cs typeface="Symbol"/>
              </a:rPr>
              <a:t>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30687" y="3930090"/>
            <a:ext cx="826769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413384" algn="l"/>
              </a:tabLst>
            </a:pPr>
            <a:r>
              <a:rPr sz="3375" spc="37" baseline="6172" dirty="0">
                <a:latin typeface="Times New Roman"/>
                <a:cs typeface="Times New Roman"/>
              </a:rPr>
              <a:t>0</a:t>
            </a:r>
            <a:r>
              <a:rPr sz="2250" spc="25" dirty="0">
                <a:latin typeface="Symbol"/>
                <a:cs typeface="Symbol"/>
              </a:rPr>
              <a:t></a:t>
            </a:r>
            <a:r>
              <a:rPr sz="2250" spc="25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</a:t>
            </a:r>
            <a:r>
              <a:rPr sz="2250" spc="-409" dirty="0">
                <a:latin typeface="Times New Roman"/>
                <a:cs typeface="Times New Roman"/>
              </a:rPr>
              <a:t> </a:t>
            </a:r>
            <a:r>
              <a:rPr sz="3375" i="1" spc="135" baseline="6172" dirty="0">
                <a:latin typeface="Times New Roman"/>
                <a:cs typeface="Times New Roman"/>
              </a:rPr>
              <a:t>x</a:t>
            </a:r>
            <a:r>
              <a:rPr sz="2250" spc="90" dirty="0">
                <a:latin typeface="Symbol"/>
                <a:cs typeface="Symbol"/>
              </a:rPr>
              <a:t></a:t>
            </a:r>
            <a:endParaRPr sz="22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52333" y="4771762"/>
            <a:ext cx="10121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740410" algn="l"/>
              </a:tabLst>
            </a:pPr>
            <a:r>
              <a:rPr sz="2250" spc="15" dirty="0">
                <a:latin typeface="Symbol"/>
                <a:cs typeface="Symbol"/>
              </a:rPr>
              <a:t></a:t>
            </a:r>
            <a:r>
              <a:rPr sz="2250" spc="-310" dirty="0">
                <a:latin typeface="Times New Roman"/>
                <a:cs typeface="Times New Roman"/>
              </a:rPr>
              <a:t> </a:t>
            </a:r>
            <a:r>
              <a:rPr sz="3375" i="1" spc="172" baseline="1234" dirty="0">
                <a:latin typeface="Times New Roman"/>
                <a:cs typeface="Times New Roman"/>
              </a:rPr>
              <a:t>z</a:t>
            </a:r>
            <a:r>
              <a:rPr sz="3375" spc="135" baseline="1234" dirty="0">
                <a:latin typeface="Times New Roman"/>
                <a:cs typeface="Times New Roman"/>
              </a:rPr>
              <a:t>'</a:t>
            </a:r>
            <a:r>
              <a:rPr sz="2250" spc="15" dirty="0">
                <a:latin typeface="Symbol"/>
                <a:cs typeface="Symbol"/>
              </a:rPr>
              <a:t>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20" dirty="0">
                <a:latin typeface="Symbol"/>
                <a:cs typeface="Symbol"/>
              </a:rPr>
              <a:t></a:t>
            </a:r>
            <a:r>
              <a:rPr sz="3375" spc="30" baseline="1234" dirty="0">
                <a:latin typeface="Times New Roman"/>
                <a:cs typeface="Times New Roman"/>
              </a:rPr>
              <a:t>0</a:t>
            </a:r>
            <a:endParaRPr sz="3375" baseline="1234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2333" y="4210658"/>
            <a:ext cx="10121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740410" algn="l"/>
              </a:tabLst>
            </a:pPr>
            <a:r>
              <a:rPr sz="2250" spc="15" dirty="0">
                <a:latin typeface="Symbol"/>
                <a:cs typeface="Symbol"/>
              </a:rPr>
              <a:t></a:t>
            </a:r>
            <a:r>
              <a:rPr sz="2250" spc="-310" dirty="0">
                <a:latin typeface="Times New Roman"/>
                <a:cs typeface="Times New Roman"/>
              </a:rPr>
              <a:t> </a:t>
            </a:r>
            <a:r>
              <a:rPr sz="3375" i="1" spc="142" baseline="-23456" dirty="0">
                <a:latin typeface="Times New Roman"/>
                <a:cs typeface="Times New Roman"/>
              </a:rPr>
              <a:t>y</a:t>
            </a:r>
            <a:r>
              <a:rPr sz="3375" spc="-22" baseline="-23456" dirty="0">
                <a:latin typeface="Times New Roman"/>
                <a:cs typeface="Times New Roman"/>
              </a:rPr>
              <a:t>'</a:t>
            </a:r>
            <a:r>
              <a:rPr sz="2250" spc="15" dirty="0">
                <a:latin typeface="Symbol"/>
                <a:cs typeface="Symbol"/>
              </a:rPr>
              <a:t>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20" dirty="0">
                <a:latin typeface="Symbol"/>
                <a:cs typeface="Symbol"/>
              </a:rPr>
              <a:t></a:t>
            </a:r>
            <a:r>
              <a:rPr sz="3375" spc="30" baseline="-23456" dirty="0">
                <a:latin typeface="Times New Roman"/>
                <a:cs typeface="Times New Roman"/>
              </a:rPr>
              <a:t>0</a:t>
            </a:r>
            <a:endParaRPr sz="3375" baseline="-23456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333" y="3900994"/>
            <a:ext cx="100965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740410" algn="l"/>
              </a:tabLst>
            </a:pPr>
            <a:r>
              <a:rPr sz="3375" spc="22" baseline="-6172" dirty="0">
                <a:latin typeface="Symbol"/>
                <a:cs typeface="Symbol"/>
              </a:rPr>
              <a:t></a:t>
            </a:r>
            <a:r>
              <a:rPr sz="3375" spc="-517" baseline="-6172" dirty="0">
                <a:latin typeface="Times New Roman"/>
                <a:cs typeface="Times New Roman"/>
              </a:rPr>
              <a:t> </a:t>
            </a:r>
            <a:r>
              <a:rPr sz="2250" i="1" spc="60" dirty="0">
                <a:latin typeface="Times New Roman"/>
                <a:cs typeface="Times New Roman"/>
              </a:rPr>
              <a:t>x</a:t>
            </a:r>
            <a:r>
              <a:rPr sz="2250" spc="55" dirty="0">
                <a:latin typeface="Times New Roman"/>
                <a:cs typeface="Times New Roman"/>
              </a:rPr>
              <a:t>'</a:t>
            </a:r>
            <a:r>
              <a:rPr sz="3375" spc="22" baseline="-6172" dirty="0">
                <a:latin typeface="Symbol"/>
                <a:cs typeface="Symbol"/>
              </a:rPr>
              <a:t></a:t>
            </a:r>
            <a:r>
              <a:rPr sz="3375" baseline="-6172" dirty="0">
                <a:latin typeface="Times New Roman"/>
                <a:cs typeface="Times New Roman"/>
              </a:rPr>
              <a:t>	</a:t>
            </a:r>
            <a:r>
              <a:rPr sz="3375" baseline="-6172" dirty="0">
                <a:latin typeface="Symbol"/>
                <a:cs typeface="Symbol"/>
              </a:rPr>
              <a:t></a:t>
            </a:r>
            <a:r>
              <a:rPr sz="2250" spc="20" dirty="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891285" y="3904488"/>
            <a:ext cx="4017645" cy="1734820"/>
          </a:xfrm>
          <a:custGeom>
            <a:avLst/>
            <a:gdLst/>
            <a:ahLst/>
            <a:cxnLst/>
            <a:rect l="l" t="t" r="r" b="b"/>
            <a:pathLst>
              <a:path w="4017645" h="1734820">
                <a:moveTo>
                  <a:pt x="0" y="1734312"/>
                </a:moveTo>
                <a:lnTo>
                  <a:pt x="4017264" y="1734312"/>
                </a:lnTo>
                <a:lnTo>
                  <a:pt x="4017264" y="0"/>
                </a:lnTo>
                <a:lnTo>
                  <a:pt x="0" y="0"/>
                </a:lnTo>
                <a:lnTo>
                  <a:pt x="0" y="1734312"/>
                </a:lnTo>
                <a:close/>
              </a:path>
            </a:pathLst>
          </a:custGeom>
          <a:ln w="5791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33388" y="1772411"/>
            <a:ext cx="2808732" cy="2055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04433" y="1743456"/>
            <a:ext cx="2867025" cy="2113915"/>
          </a:xfrm>
          <a:custGeom>
            <a:avLst/>
            <a:gdLst/>
            <a:ahLst/>
            <a:cxnLst/>
            <a:rect l="l" t="t" r="r" b="b"/>
            <a:pathLst>
              <a:path w="2867025" h="2113915">
                <a:moveTo>
                  <a:pt x="0" y="2113788"/>
                </a:moveTo>
                <a:lnTo>
                  <a:pt x="2866643" y="2113788"/>
                </a:lnTo>
                <a:lnTo>
                  <a:pt x="2866643" y="0"/>
                </a:lnTo>
                <a:lnTo>
                  <a:pt x="0" y="0"/>
                </a:lnTo>
                <a:lnTo>
                  <a:pt x="0" y="2113788"/>
                </a:lnTo>
                <a:close/>
              </a:path>
            </a:pathLst>
          </a:custGeom>
          <a:ln w="57912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220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5459" y="320040"/>
            <a:ext cx="7632700" cy="1143000"/>
          </a:xfrm>
          <a:custGeom>
            <a:avLst/>
            <a:gdLst/>
            <a:ahLst/>
            <a:cxnLst/>
            <a:rect l="l" t="t" r="r" b="b"/>
            <a:pathLst>
              <a:path w="7632700" h="1143000">
                <a:moveTo>
                  <a:pt x="0" y="1142999"/>
                </a:moveTo>
                <a:lnTo>
                  <a:pt x="7632192" y="1142999"/>
                </a:lnTo>
                <a:lnTo>
                  <a:pt x="7632192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2424" y="1006221"/>
            <a:ext cx="293916" cy="3455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2425" y="1006222"/>
            <a:ext cx="294005" cy="346075"/>
          </a:xfrm>
          <a:custGeom>
            <a:avLst/>
            <a:gdLst/>
            <a:ahLst/>
            <a:cxnLst/>
            <a:rect l="l" t="t" r="r" b="b"/>
            <a:pathLst>
              <a:path w="294005" h="346075">
                <a:moveTo>
                  <a:pt x="0" y="0"/>
                </a:moveTo>
                <a:lnTo>
                  <a:pt x="65100" y="0"/>
                </a:lnTo>
                <a:lnTo>
                  <a:pt x="146951" y="147446"/>
                </a:lnTo>
                <a:lnTo>
                  <a:pt x="229044" y="0"/>
                </a:lnTo>
                <a:lnTo>
                  <a:pt x="293916" y="0"/>
                </a:lnTo>
                <a:lnTo>
                  <a:pt x="177863" y="203834"/>
                </a:lnTo>
                <a:lnTo>
                  <a:pt x="177863" y="345566"/>
                </a:lnTo>
                <a:lnTo>
                  <a:pt x="116522" y="345566"/>
                </a:lnTo>
                <a:lnTo>
                  <a:pt x="116522" y="20383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2605" y="1184085"/>
            <a:ext cx="124787" cy="55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05" y="1184085"/>
            <a:ext cx="125095" cy="55880"/>
          </a:xfrm>
          <a:custGeom>
            <a:avLst/>
            <a:gdLst/>
            <a:ahLst/>
            <a:cxnLst/>
            <a:rect l="l" t="t" r="r" b="b"/>
            <a:pathLst>
              <a:path w="125095" h="55880">
                <a:moveTo>
                  <a:pt x="0" y="55434"/>
                </a:moveTo>
                <a:lnTo>
                  <a:pt x="124787" y="55434"/>
                </a:lnTo>
                <a:lnTo>
                  <a:pt x="124787" y="0"/>
                </a:lnTo>
                <a:lnTo>
                  <a:pt x="0" y="0"/>
                </a:lnTo>
                <a:lnTo>
                  <a:pt x="0" y="55434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864" y="1000125"/>
            <a:ext cx="3326282" cy="35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4648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8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4555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4" h="127634">
                <a:moveTo>
                  <a:pt x="41516" y="0"/>
                </a:moveTo>
                <a:lnTo>
                  <a:pt x="0" y="127635"/>
                </a:lnTo>
                <a:lnTo>
                  <a:pt x="83032" y="127635"/>
                </a:lnTo>
                <a:lnTo>
                  <a:pt x="4151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16629" y="1057275"/>
            <a:ext cx="101726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75936" y="1053719"/>
            <a:ext cx="176275" cy="250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5777" y="1053719"/>
            <a:ext cx="176275" cy="250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69434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19">
                <a:moveTo>
                  <a:pt x="0" y="0"/>
                </a:moveTo>
                <a:lnTo>
                  <a:pt x="29463" y="0"/>
                </a:lnTo>
                <a:lnTo>
                  <a:pt x="192786" y="208533"/>
                </a:lnTo>
                <a:lnTo>
                  <a:pt x="192786" y="0"/>
                </a:lnTo>
                <a:lnTo>
                  <a:pt x="251713" y="0"/>
                </a:lnTo>
                <a:lnTo>
                  <a:pt x="251713" y="350265"/>
                </a:lnTo>
                <a:lnTo>
                  <a:pt x="226694" y="350265"/>
                </a:lnTo>
                <a:lnTo>
                  <a:pt x="58927" y="131571"/>
                </a:lnTo>
                <a:lnTo>
                  <a:pt x="58927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6611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5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69206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195" y="54482"/>
                </a:lnTo>
                <a:lnTo>
                  <a:pt x="171195" y="345566"/>
                </a:lnTo>
                <a:lnTo>
                  <a:pt x="109855" y="345566"/>
                </a:lnTo>
                <a:lnTo>
                  <a:pt x="109855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58667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195" y="54482"/>
                </a:lnTo>
                <a:lnTo>
                  <a:pt x="171195" y="345566"/>
                </a:lnTo>
                <a:lnTo>
                  <a:pt x="109854" y="345566"/>
                </a:lnTo>
                <a:lnTo>
                  <a:pt x="109854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6080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4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01188" y="1005967"/>
            <a:ext cx="288290" cy="346075"/>
          </a:xfrm>
          <a:custGeom>
            <a:avLst/>
            <a:gdLst/>
            <a:ahLst/>
            <a:cxnLst/>
            <a:rect l="l" t="t" r="r" b="b"/>
            <a:pathLst>
              <a:path w="288290" h="346075">
                <a:moveTo>
                  <a:pt x="8255" y="0"/>
                </a:moveTo>
                <a:lnTo>
                  <a:pt x="70993" y="254"/>
                </a:lnTo>
                <a:lnTo>
                  <a:pt x="141058" y="116967"/>
                </a:lnTo>
                <a:lnTo>
                  <a:pt x="218211" y="254"/>
                </a:lnTo>
                <a:lnTo>
                  <a:pt x="282346" y="254"/>
                </a:lnTo>
                <a:lnTo>
                  <a:pt x="172897" y="167767"/>
                </a:lnTo>
                <a:lnTo>
                  <a:pt x="287807" y="345821"/>
                </a:lnTo>
                <a:lnTo>
                  <a:pt x="221005" y="345821"/>
                </a:lnTo>
                <a:lnTo>
                  <a:pt x="139407" y="221487"/>
                </a:lnTo>
                <a:lnTo>
                  <a:pt x="63919" y="345821"/>
                </a:lnTo>
                <a:lnTo>
                  <a:pt x="0" y="345821"/>
                </a:lnTo>
                <a:lnTo>
                  <a:pt x="103555" y="166750"/>
                </a:lnTo>
                <a:lnTo>
                  <a:pt x="8255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3765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4" h="349250">
                <a:moveTo>
                  <a:pt x="95758" y="0"/>
                </a:moveTo>
                <a:lnTo>
                  <a:pt x="153358" y="6359"/>
                </a:lnTo>
                <a:lnTo>
                  <a:pt x="194516" y="25447"/>
                </a:lnTo>
                <a:lnTo>
                  <a:pt x="219219" y="57275"/>
                </a:lnTo>
                <a:lnTo>
                  <a:pt x="227457" y="101854"/>
                </a:lnTo>
                <a:lnTo>
                  <a:pt x="226315" y="116855"/>
                </a:lnTo>
                <a:lnTo>
                  <a:pt x="209296" y="157861"/>
                </a:lnTo>
                <a:lnTo>
                  <a:pt x="176666" y="187328"/>
                </a:lnTo>
                <a:lnTo>
                  <a:pt x="163449" y="193421"/>
                </a:lnTo>
                <a:lnTo>
                  <a:pt x="265684" y="349123"/>
                </a:lnTo>
                <a:lnTo>
                  <a:pt x="194818" y="349123"/>
                </a:lnTo>
                <a:lnTo>
                  <a:pt x="102616" y="206375"/>
                </a:lnTo>
                <a:lnTo>
                  <a:pt x="94972" y="206206"/>
                </a:lnTo>
                <a:lnTo>
                  <a:pt x="85947" y="205882"/>
                </a:lnTo>
                <a:lnTo>
                  <a:pt x="75541" y="205392"/>
                </a:lnTo>
                <a:lnTo>
                  <a:pt x="63754" y="204724"/>
                </a:lnTo>
                <a:lnTo>
                  <a:pt x="63754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27" y="3438"/>
                </a:lnTo>
                <a:lnTo>
                  <a:pt x="12557" y="3095"/>
                </a:lnTo>
                <a:lnTo>
                  <a:pt x="24378" y="2538"/>
                </a:lnTo>
                <a:lnTo>
                  <a:pt x="39878" y="1777"/>
                </a:lnTo>
                <a:lnTo>
                  <a:pt x="56378" y="1017"/>
                </a:lnTo>
                <a:lnTo>
                  <a:pt x="71199" y="460"/>
                </a:lnTo>
                <a:lnTo>
                  <a:pt x="84329" y="117"/>
                </a:lnTo>
                <a:lnTo>
                  <a:pt x="957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05045" y="1001522"/>
            <a:ext cx="303530" cy="350520"/>
          </a:xfrm>
          <a:custGeom>
            <a:avLst/>
            <a:gdLst/>
            <a:ahLst/>
            <a:cxnLst/>
            <a:rect l="l" t="t" r="r" b="b"/>
            <a:pathLst>
              <a:path w="303530" h="350519">
                <a:moveTo>
                  <a:pt x="137668" y="0"/>
                </a:moveTo>
                <a:lnTo>
                  <a:pt x="164592" y="0"/>
                </a:lnTo>
                <a:lnTo>
                  <a:pt x="303530" y="350265"/>
                </a:lnTo>
                <a:lnTo>
                  <a:pt x="235839" y="350265"/>
                </a:lnTo>
                <a:lnTo>
                  <a:pt x="210566" y="280162"/>
                </a:lnTo>
                <a:lnTo>
                  <a:pt x="92202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66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94865" y="1001522"/>
            <a:ext cx="304165" cy="350520"/>
          </a:xfrm>
          <a:custGeom>
            <a:avLst/>
            <a:gdLst/>
            <a:ahLst/>
            <a:cxnLst/>
            <a:rect l="l" t="t" r="r" b="b"/>
            <a:pathLst>
              <a:path w="304165" h="350519">
                <a:moveTo>
                  <a:pt x="137756" y="0"/>
                </a:moveTo>
                <a:lnTo>
                  <a:pt x="164642" y="0"/>
                </a:lnTo>
                <a:lnTo>
                  <a:pt x="303593" y="350265"/>
                </a:lnTo>
                <a:lnTo>
                  <a:pt x="235889" y="350265"/>
                </a:lnTo>
                <a:lnTo>
                  <a:pt x="210642" y="280162"/>
                </a:lnTo>
                <a:lnTo>
                  <a:pt x="92227" y="280162"/>
                </a:lnTo>
                <a:lnTo>
                  <a:pt x="68173" y="350265"/>
                </a:lnTo>
                <a:lnTo>
                  <a:pt x="0" y="350265"/>
                </a:lnTo>
                <a:lnTo>
                  <a:pt x="13775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42538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10" y="0"/>
                </a:moveTo>
                <a:lnTo>
                  <a:pt x="133413" y="1404"/>
                </a:lnTo>
                <a:lnTo>
                  <a:pt x="157416" y="5619"/>
                </a:lnTo>
                <a:lnTo>
                  <a:pt x="177419" y="12644"/>
                </a:lnTo>
                <a:lnTo>
                  <a:pt x="193421" y="22478"/>
                </a:lnTo>
                <a:lnTo>
                  <a:pt x="174752" y="75311"/>
                </a:lnTo>
                <a:lnTo>
                  <a:pt x="158418" y="65216"/>
                </a:lnTo>
                <a:lnTo>
                  <a:pt x="141620" y="57991"/>
                </a:lnTo>
                <a:lnTo>
                  <a:pt x="124370" y="53647"/>
                </a:lnTo>
                <a:lnTo>
                  <a:pt x="106680" y="52197"/>
                </a:lnTo>
                <a:lnTo>
                  <a:pt x="96629" y="52889"/>
                </a:lnTo>
                <a:lnTo>
                  <a:pt x="64992" y="76263"/>
                </a:lnTo>
                <a:lnTo>
                  <a:pt x="62103" y="92583"/>
                </a:lnTo>
                <a:lnTo>
                  <a:pt x="66202" y="107584"/>
                </a:lnTo>
                <a:lnTo>
                  <a:pt x="78517" y="122872"/>
                </a:lnTo>
                <a:lnTo>
                  <a:pt x="99071" y="138445"/>
                </a:lnTo>
                <a:lnTo>
                  <a:pt x="127888" y="154305"/>
                </a:lnTo>
                <a:lnTo>
                  <a:pt x="144012" y="162615"/>
                </a:lnTo>
                <a:lnTo>
                  <a:pt x="157718" y="170592"/>
                </a:lnTo>
                <a:lnTo>
                  <a:pt x="191357" y="201041"/>
                </a:lnTo>
                <a:lnTo>
                  <a:pt x="207279" y="238934"/>
                </a:lnTo>
                <a:lnTo>
                  <a:pt x="209296" y="261238"/>
                </a:lnTo>
                <a:lnTo>
                  <a:pt x="207224" y="281267"/>
                </a:lnTo>
                <a:lnTo>
                  <a:pt x="190650" y="315799"/>
                </a:lnTo>
                <a:lnTo>
                  <a:pt x="158168" y="342161"/>
                </a:lnTo>
                <a:lnTo>
                  <a:pt x="113730" y="355687"/>
                </a:lnTo>
                <a:lnTo>
                  <a:pt x="87249" y="357377"/>
                </a:lnTo>
                <a:lnTo>
                  <a:pt x="63650" y="355828"/>
                </a:lnTo>
                <a:lnTo>
                  <a:pt x="41243" y="351170"/>
                </a:lnTo>
                <a:lnTo>
                  <a:pt x="20026" y="343394"/>
                </a:lnTo>
                <a:lnTo>
                  <a:pt x="0" y="332486"/>
                </a:lnTo>
                <a:lnTo>
                  <a:pt x="22606" y="277495"/>
                </a:lnTo>
                <a:lnTo>
                  <a:pt x="40725" y="288643"/>
                </a:lnTo>
                <a:lnTo>
                  <a:pt x="58689" y="296576"/>
                </a:lnTo>
                <a:lnTo>
                  <a:pt x="76487" y="301319"/>
                </a:lnTo>
                <a:lnTo>
                  <a:pt x="94107" y="302895"/>
                </a:lnTo>
                <a:lnTo>
                  <a:pt x="117776" y="300537"/>
                </a:lnTo>
                <a:lnTo>
                  <a:pt x="134683" y="293465"/>
                </a:lnTo>
                <a:lnTo>
                  <a:pt x="144827" y="281678"/>
                </a:lnTo>
                <a:lnTo>
                  <a:pt x="148209" y="265175"/>
                </a:lnTo>
                <a:lnTo>
                  <a:pt x="147401" y="256434"/>
                </a:lnTo>
                <a:lnTo>
                  <a:pt x="127329" y="223206"/>
                </a:lnTo>
                <a:lnTo>
                  <a:pt x="82931" y="195452"/>
                </a:lnTo>
                <a:lnTo>
                  <a:pt x="64662" y="185975"/>
                </a:lnTo>
                <a:lnTo>
                  <a:pt x="49657" y="177355"/>
                </a:lnTo>
                <a:lnTo>
                  <a:pt x="17160" y="148637"/>
                </a:lnTo>
                <a:lnTo>
                  <a:pt x="1216" y="103489"/>
                </a:lnTo>
                <a:lnTo>
                  <a:pt x="762" y="92963"/>
                </a:lnTo>
                <a:lnTo>
                  <a:pt x="2595" y="73796"/>
                </a:lnTo>
                <a:lnTo>
                  <a:pt x="30099" y="26415"/>
                </a:lnTo>
                <a:lnTo>
                  <a:pt x="63611" y="6635"/>
                </a:lnTo>
                <a:lnTo>
                  <a:pt x="83480" y="1662"/>
                </a:lnTo>
                <a:lnTo>
                  <a:pt x="10541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13071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407" y="11541"/>
                </a:lnTo>
                <a:lnTo>
                  <a:pt x="262508" y="46227"/>
                </a:lnTo>
                <a:lnTo>
                  <a:pt x="292115" y="101726"/>
                </a:lnTo>
                <a:lnTo>
                  <a:pt x="302005" y="175895"/>
                </a:lnTo>
                <a:lnTo>
                  <a:pt x="299432" y="215542"/>
                </a:lnTo>
                <a:lnTo>
                  <a:pt x="278806" y="281836"/>
                </a:lnTo>
                <a:lnTo>
                  <a:pt x="238009" y="329965"/>
                </a:lnTo>
                <a:lnTo>
                  <a:pt x="179613" y="354453"/>
                </a:lnTo>
                <a:lnTo>
                  <a:pt x="143890" y="357504"/>
                </a:lnTo>
                <a:lnTo>
                  <a:pt x="111148" y="354478"/>
                </a:lnTo>
                <a:lnTo>
                  <a:pt x="57808" y="330233"/>
                </a:lnTo>
                <a:lnTo>
                  <a:pt x="20949" y="282461"/>
                </a:lnTo>
                <a:lnTo>
                  <a:pt x="2331" y="215925"/>
                </a:lnTo>
                <a:lnTo>
                  <a:pt x="0" y="175895"/>
                </a:lnTo>
                <a:lnTo>
                  <a:pt x="2526" y="140440"/>
                </a:lnTo>
                <a:lnTo>
                  <a:pt x="22770" y="78007"/>
                </a:lnTo>
                <a:lnTo>
                  <a:pt x="62418" y="28717"/>
                </a:lnTo>
                <a:lnTo>
                  <a:pt x="116468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32910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407" y="11541"/>
                </a:lnTo>
                <a:lnTo>
                  <a:pt x="262508" y="46227"/>
                </a:lnTo>
                <a:lnTo>
                  <a:pt x="292115" y="101726"/>
                </a:lnTo>
                <a:lnTo>
                  <a:pt x="302006" y="175895"/>
                </a:lnTo>
                <a:lnTo>
                  <a:pt x="299432" y="215542"/>
                </a:lnTo>
                <a:lnTo>
                  <a:pt x="278806" y="281836"/>
                </a:lnTo>
                <a:lnTo>
                  <a:pt x="238009" y="329965"/>
                </a:lnTo>
                <a:lnTo>
                  <a:pt x="179613" y="354453"/>
                </a:lnTo>
                <a:lnTo>
                  <a:pt x="143890" y="357504"/>
                </a:lnTo>
                <a:lnTo>
                  <a:pt x="111148" y="354478"/>
                </a:lnTo>
                <a:lnTo>
                  <a:pt x="57808" y="330233"/>
                </a:lnTo>
                <a:lnTo>
                  <a:pt x="20949" y="282461"/>
                </a:lnTo>
                <a:lnTo>
                  <a:pt x="2331" y="215925"/>
                </a:lnTo>
                <a:lnTo>
                  <a:pt x="0" y="175895"/>
                </a:lnTo>
                <a:lnTo>
                  <a:pt x="2526" y="140440"/>
                </a:lnTo>
                <a:lnTo>
                  <a:pt x="22770" y="78007"/>
                </a:lnTo>
                <a:lnTo>
                  <a:pt x="62418" y="28717"/>
                </a:lnTo>
                <a:lnTo>
                  <a:pt x="116468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75460" y="1609344"/>
            <a:ext cx="7705725" cy="4846320"/>
          </a:xfrm>
          <a:custGeom>
            <a:avLst/>
            <a:gdLst/>
            <a:ahLst/>
            <a:cxnLst/>
            <a:rect l="l" t="t" r="r" b="b"/>
            <a:pathLst>
              <a:path w="7705725" h="4846320">
                <a:moveTo>
                  <a:pt x="0" y="4846320"/>
                </a:moveTo>
                <a:lnTo>
                  <a:pt x="7705344" y="4846320"/>
                </a:lnTo>
                <a:lnTo>
                  <a:pt x="7705344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54201" y="1556741"/>
            <a:ext cx="4637405" cy="191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19200"/>
              </a:lnSpc>
              <a:spcBef>
                <a:spcPts val="100"/>
              </a:spcBef>
            </a:pPr>
            <a:r>
              <a:rPr sz="2600" dirty="0">
                <a:latin typeface="Trebuchet MS"/>
                <a:cs typeface="Trebuchet MS"/>
              </a:rPr>
              <a:t>The equation for </a:t>
            </a:r>
            <a:r>
              <a:rPr sz="2600" spc="-10" dirty="0">
                <a:latin typeface="Trebuchet MS"/>
                <a:cs typeface="Trebuchet MS"/>
              </a:rPr>
              <a:t>Y-axis</a:t>
            </a:r>
            <a:r>
              <a:rPr sz="2600" spc="-12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rotaion  </a:t>
            </a:r>
            <a:r>
              <a:rPr sz="2600" dirty="0">
                <a:latin typeface="Trebuchet MS"/>
                <a:cs typeface="Trebuchet MS"/>
              </a:rPr>
              <a:t>x’ = x </a:t>
            </a:r>
            <a:r>
              <a:rPr sz="2600" spc="-5" dirty="0">
                <a:latin typeface="Trebuchet MS"/>
                <a:cs typeface="Trebuchet MS"/>
              </a:rPr>
              <a:t>cosθ </a:t>
            </a:r>
            <a:r>
              <a:rPr sz="2600" dirty="0">
                <a:latin typeface="Trebuchet MS"/>
                <a:cs typeface="Trebuchet MS"/>
              </a:rPr>
              <a:t>+ z</a:t>
            </a:r>
            <a:r>
              <a:rPr sz="2600" spc="-114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sinθ</a:t>
            </a:r>
            <a:endParaRPr sz="2600">
              <a:latin typeface="Trebuchet MS"/>
              <a:cs typeface="Trebuchet MS"/>
            </a:endParaRPr>
          </a:p>
          <a:p>
            <a:pPr marL="113030">
              <a:spcBef>
                <a:spcPts val="600"/>
              </a:spcBef>
            </a:pPr>
            <a:r>
              <a:rPr sz="2600" dirty="0">
                <a:latin typeface="Trebuchet MS"/>
                <a:cs typeface="Trebuchet MS"/>
              </a:rPr>
              <a:t>y’ =</a:t>
            </a:r>
            <a:r>
              <a:rPr sz="2600" spc="-10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y</a:t>
            </a:r>
            <a:endParaRPr sz="2600">
              <a:latin typeface="Trebuchet MS"/>
              <a:cs typeface="Trebuchet MS"/>
            </a:endParaRPr>
          </a:p>
          <a:p>
            <a:pPr marL="113030">
              <a:spcBef>
                <a:spcPts val="600"/>
              </a:spcBef>
              <a:tabLst>
                <a:tab pos="1151255" algn="l"/>
              </a:tabLst>
            </a:pPr>
            <a:r>
              <a:rPr sz="2600" dirty="0">
                <a:latin typeface="Trebuchet MS"/>
                <a:cs typeface="Trebuchet MS"/>
              </a:rPr>
              <a:t>z’</a:t>
            </a:r>
            <a:r>
              <a:rPr sz="2600" spc="-11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=	z </a:t>
            </a:r>
            <a:r>
              <a:rPr sz="2600" spc="-5" dirty="0">
                <a:latin typeface="Trebuchet MS"/>
                <a:cs typeface="Trebuchet MS"/>
              </a:rPr>
              <a:t>cosθ </a:t>
            </a:r>
            <a:r>
              <a:rPr sz="2600" dirty="0">
                <a:latin typeface="Trebuchet MS"/>
                <a:cs typeface="Trebuchet MS"/>
              </a:rPr>
              <a:t>- x</a:t>
            </a:r>
            <a:r>
              <a:rPr sz="2600" spc="-1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sinθ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91868" y="3855721"/>
            <a:ext cx="3888104" cy="1976755"/>
          </a:xfrm>
          <a:custGeom>
            <a:avLst/>
            <a:gdLst/>
            <a:ahLst/>
            <a:cxnLst/>
            <a:rect l="l" t="t" r="r" b="b"/>
            <a:pathLst>
              <a:path w="3888104" h="1976754">
                <a:moveTo>
                  <a:pt x="0" y="1976627"/>
                </a:moveTo>
                <a:lnTo>
                  <a:pt x="3887724" y="1976627"/>
                </a:lnTo>
                <a:lnTo>
                  <a:pt x="3887724" y="0"/>
                </a:lnTo>
                <a:lnTo>
                  <a:pt x="0" y="0"/>
                </a:lnTo>
                <a:lnTo>
                  <a:pt x="0" y="197662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192102" y="4515608"/>
            <a:ext cx="66611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542925" algn="l"/>
              </a:tabLst>
            </a:pPr>
            <a:r>
              <a:rPr sz="2650" spc="-155" dirty="0">
                <a:latin typeface="Symbol"/>
                <a:cs typeface="Symbol"/>
              </a:rPr>
              <a:t></a:t>
            </a:r>
            <a:r>
              <a:rPr sz="2650" spc="-350" dirty="0">
                <a:latin typeface="Times New Roman"/>
                <a:cs typeface="Times New Roman"/>
              </a:rPr>
              <a:t> </a:t>
            </a:r>
            <a:r>
              <a:rPr sz="3975" spc="-150" baseline="-10482" dirty="0">
                <a:latin typeface="Symbol"/>
                <a:cs typeface="Symbol"/>
              </a:rPr>
              <a:t></a:t>
            </a:r>
            <a:r>
              <a:rPr sz="3975" spc="-540" baseline="-10482" dirty="0">
                <a:latin typeface="Times New Roman"/>
                <a:cs typeface="Times New Roman"/>
              </a:rPr>
              <a:t> </a:t>
            </a:r>
            <a:r>
              <a:rPr sz="2650" spc="-155" dirty="0">
                <a:latin typeface="Symbol"/>
                <a:cs typeface="Symbol"/>
              </a:rPr>
              <a:t>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92102" y="5422946"/>
            <a:ext cx="66611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259715" algn="l"/>
                <a:tab pos="542925" algn="l"/>
              </a:tabLst>
            </a:pPr>
            <a:r>
              <a:rPr sz="2650" spc="-155" dirty="0">
                <a:latin typeface="Symbol"/>
                <a:cs typeface="Symbol"/>
              </a:rPr>
              <a:t></a:t>
            </a:r>
            <a:r>
              <a:rPr sz="2650" spc="-155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</a:t>
            </a:r>
            <a:r>
              <a:rPr sz="2650" spc="-155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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23382" y="4515608"/>
            <a:ext cx="85026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327660" algn="l"/>
              </a:tabLst>
            </a:pPr>
            <a:r>
              <a:rPr sz="2650" spc="-155" dirty="0">
                <a:latin typeface="Symbol"/>
                <a:cs typeface="Symbol"/>
              </a:rPr>
              <a:t></a:t>
            </a:r>
            <a:r>
              <a:rPr sz="2650" spc="-155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</a:t>
            </a:r>
            <a:r>
              <a:rPr sz="2650" spc="-155" dirty="0">
                <a:latin typeface="Times New Roman"/>
                <a:cs typeface="Times New Roman"/>
              </a:rPr>
              <a:t> </a:t>
            </a:r>
            <a:r>
              <a:rPr sz="3975" spc="-330" baseline="-10482" dirty="0">
                <a:latin typeface="Symbol"/>
                <a:cs typeface="Symbol"/>
              </a:rPr>
              <a:t></a:t>
            </a:r>
            <a:r>
              <a:rPr sz="3975" spc="-322" baseline="-10482" dirty="0">
                <a:latin typeface="Times New Roman"/>
                <a:cs typeface="Times New Roman"/>
              </a:rPr>
              <a:t> </a:t>
            </a:r>
            <a:r>
              <a:rPr sz="2650" spc="-155" dirty="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23382" y="5422946"/>
            <a:ext cx="85026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327660" algn="l"/>
                <a:tab pos="727075" algn="l"/>
              </a:tabLst>
            </a:pPr>
            <a:r>
              <a:rPr sz="2650" spc="-155" dirty="0">
                <a:latin typeface="Symbol"/>
                <a:cs typeface="Symbol"/>
              </a:rPr>
              <a:t></a:t>
            </a:r>
            <a:r>
              <a:rPr sz="2650" spc="-155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</a:t>
            </a:r>
            <a:r>
              <a:rPr sz="2650" spc="-155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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43726" y="5177241"/>
            <a:ext cx="81470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408305" algn="l"/>
              </a:tabLst>
            </a:pPr>
            <a:r>
              <a:rPr sz="3975" spc="-240" baseline="-28301" dirty="0">
                <a:latin typeface="Times New Roman"/>
                <a:cs typeface="Times New Roman"/>
              </a:rPr>
              <a:t>1</a:t>
            </a:r>
            <a:r>
              <a:rPr sz="2650" spc="-155" dirty="0">
                <a:latin typeface="Symbol"/>
                <a:cs typeface="Symbol"/>
              </a:rPr>
              <a:t>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65" dirty="0">
                <a:latin typeface="Symbol"/>
                <a:cs typeface="Symbol"/>
              </a:rPr>
              <a:t></a:t>
            </a:r>
            <a:r>
              <a:rPr sz="3975" spc="-82" baseline="-28301" dirty="0">
                <a:latin typeface="Times New Roman"/>
                <a:cs typeface="Times New Roman"/>
              </a:rPr>
              <a:t>1</a:t>
            </a:r>
            <a:r>
              <a:rPr sz="2650" spc="-15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147887" y="5350652"/>
            <a:ext cx="156210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</a:pPr>
            <a:r>
              <a:rPr sz="2650" spc="-200" dirty="0">
                <a:latin typeface="Times New Roman"/>
                <a:cs typeface="Times New Roman"/>
              </a:rPr>
              <a:t>0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47887" y="4329842"/>
            <a:ext cx="156210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</a:pPr>
            <a:r>
              <a:rPr sz="2650" spc="-200" dirty="0">
                <a:latin typeface="Times New Roman"/>
                <a:cs typeface="Times New Roman"/>
              </a:rPr>
              <a:t>0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23382" y="5177241"/>
            <a:ext cx="85026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727075" algn="l"/>
              </a:tabLst>
            </a:pPr>
            <a:r>
              <a:rPr sz="2650" spc="-155" dirty="0">
                <a:latin typeface="Symbol"/>
                <a:cs typeface="Symbol"/>
              </a:rPr>
              <a:t></a:t>
            </a:r>
            <a:r>
              <a:rPr sz="2650" spc="-395" dirty="0">
                <a:latin typeface="Times New Roman"/>
                <a:cs typeface="Times New Roman"/>
              </a:rPr>
              <a:t> </a:t>
            </a:r>
            <a:r>
              <a:rPr sz="3975" spc="-300" baseline="-28301" dirty="0">
                <a:latin typeface="Times New Roman"/>
                <a:cs typeface="Times New Roman"/>
              </a:rPr>
              <a:t>1</a:t>
            </a:r>
            <a:r>
              <a:rPr sz="3975" spc="-509" baseline="-28301" dirty="0">
                <a:latin typeface="Times New Roman"/>
                <a:cs typeface="Times New Roman"/>
              </a:rPr>
              <a:t> </a:t>
            </a:r>
            <a:r>
              <a:rPr sz="2650" spc="-155" dirty="0">
                <a:latin typeface="Symbol"/>
                <a:cs typeface="Symbol"/>
              </a:rPr>
              <a:t>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46069" y="4846415"/>
            <a:ext cx="81216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405765" algn="l"/>
              </a:tabLst>
            </a:pPr>
            <a:r>
              <a:rPr sz="3975" spc="-254" baseline="1048" dirty="0">
                <a:latin typeface="Times New Roman"/>
                <a:cs typeface="Times New Roman"/>
              </a:rPr>
              <a:t>0</a:t>
            </a:r>
            <a:r>
              <a:rPr sz="2650" spc="-170" dirty="0">
                <a:latin typeface="Symbol"/>
                <a:cs typeface="Symbol"/>
              </a:rPr>
              <a:t></a:t>
            </a:r>
            <a:r>
              <a:rPr sz="2650" spc="-170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</a:t>
            </a:r>
            <a:r>
              <a:rPr sz="2650" spc="-455" dirty="0">
                <a:latin typeface="Times New Roman"/>
                <a:cs typeface="Times New Roman"/>
              </a:rPr>
              <a:t> </a:t>
            </a:r>
            <a:r>
              <a:rPr sz="3975" i="1" spc="-240" baseline="1048" dirty="0">
                <a:latin typeface="Times New Roman"/>
                <a:cs typeface="Times New Roman"/>
              </a:rPr>
              <a:t>z</a:t>
            </a:r>
            <a:r>
              <a:rPr sz="3975" i="1" spc="-690" baseline="1048" dirty="0">
                <a:latin typeface="Times New Roman"/>
                <a:cs typeface="Times New Roman"/>
              </a:rPr>
              <a:t> </a:t>
            </a:r>
            <a:r>
              <a:rPr sz="2650" spc="-155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46069" y="4184800"/>
            <a:ext cx="81216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405765" algn="l"/>
              </a:tabLst>
            </a:pPr>
            <a:r>
              <a:rPr sz="3975" spc="-254" baseline="-24109" dirty="0">
                <a:latin typeface="Times New Roman"/>
                <a:cs typeface="Times New Roman"/>
              </a:rPr>
              <a:t>0</a:t>
            </a:r>
            <a:r>
              <a:rPr sz="2650" spc="-170" dirty="0">
                <a:latin typeface="Symbol"/>
                <a:cs typeface="Symbol"/>
              </a:rPr>
              <a:t></a:t>
            </a:r>
            <a:r>
              <a:rPr sz="2650" spc="-170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</a:t>
            </a:r>
            <a:r>
              <a:rPr sz="2650" spc="-480" dirty="0">
                <a:latin typeface="Times New Roman"/>
                <a:cs typeface="Times New Roman"/>
              </a:rPr>
              <a:t> </a:t>
            </a:r>
            <a:r>
              <a:rPr sz="3975" i="1" spc="-165" baseline="-24109" dirty="0">
                <a:latin typeface="Times New Roman"/>
                <a:cs typeface="Times New Roman"/>
              </a:rPr>
              <a:t>y</a:t>
            </a:r>
            <a:r>
              <a:rPr sz="2650" spc="-110" dirty="0">
                <a:latin typeface="Symbol"/>
                <a:cs typeface="Symbol"/>
              </a:rPr>
              <a:t>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46069" y="3853974"/>
            <a:ext cx="81216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405765" algn="l"/>
              </a:tabLst>
            </a:pPr>
            <a:r>
              <a:rPr sz="3975" spc="-270" baseline="5241" dirty="0">
                <a:latin typeface="Times New Roman"/>
                <a:cs typeface="Times New Roman"/>
              </a:rPr>
              <a:t>0</a:t>
            </a:r>
            <a:r>
              <a:rPr sz="2650" spc="-155" dirty="0">
                <a:latin typeface="Symbol"/>
                <a:cs typeface="Symbol"/>
              </a:rPr>
              <a:t>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60" dirty="0">
                <a:latin typeface="Symbol"/>
                <a:cs typeface="Symbol"/>
              </a:rPr>
              <a:t></a:t>
            </a:r>
            <a:r>
              <a:rPr sz="3975" i="1" spc="-44" baseline="5241" dirty="0">
                <a:latin typeface="Times New Roman"/>
                <a:cs typeface="Times New Roman"/>
              </a:rPr>
              <a:t>x</a:t>
            </a:r>
            <a:r>
              <a:rPr sz="2650" spc="-155" dirty="0">
                <a:latin typeface="Symbol"/>
                <a:cs typeface="Symbol"/>
              </a:rPr>
              <a:t>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023382" y="4846415"/>
            <a:ext cx="156781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727075" algn="l"/>
              </a:tabLst>
            </a:pPr>
            <a:r>
              <a:rPr sz="2650" spc="-155" dirty="0">
                <a:latin typeface="Symbol"/>
                <a:cs typeface="Symbol"/>
              </a:rPr>
              <a:t></a:t>
            </a:r>
            <a:r>
              <a:rPr sz="2650" spc="-415" dirty="0">
                <a:latin typeface="Times New Roman"/>
                <a:cs typeface="Times New Roman"/>
              </a:rPr>
              <a:t> </a:t>
            </a:r>
            <a:r>
              <a:rPr sz="3975" i="1" spc="-104" baseline="1048" dirty="0">
                <a:latin typeface="Times New Roman"/>
                <a:cs typeface="Times New Roman"/>
              </a:rPr>
              <a:t>z</a:t>
            </a:r>
            <a:r>
              <a:rPr sz="3975" spc="-104" baseline="1048" dirty="0">
                <a:latin typeface="Times New Roman"/>
                <a:cs typeface="Times New Roman"/>
              </a:rPr>
              <a:t>'</a:t>
            </a:r>
            <a:r>
              <a:rPr sz="2650" spc="-70" dirty="0">
                <a:latin typeface="Symbol"/>
                <a:cs typeface="Symbol"/>
              </a:rPr>
              <a:t></a:t>
            </a:r>
            <a:r>
              <a:rPr sz="2650" spc="-70" dirty="0">
                <a:latin typeface="Times New Roman"/>
                <a:cs typeface="Times New Roman"/>
              </a:rPr>
              <a:t>	</a:t>
            </a:r>
            <a:r>
              <a:rPr sz="2650" spc="-170" dirty="0">
                <a:latin typeface="Symbol"/>
                <a:cs typeface="Symbol"/>
              </a:rPr>
              <a:t></a:t>
            </a:r>
            <a:r>
              <a:rPr sz="3975" spc="-254" baseline="1048" dirty="0">
                <a:latin typeface="Symbol"/>
                <a:cs typeface="Symbol"/>
              </a:rPr>
              <a:t></a:t>
            </a:r>
            <a:r>
              <a:rPr sz="3975" spc="-607" baseline="1048" dirty="0">
                <a:latin typeface="Times New Roman"/>
                <a:cs typeface="Times New Roman"/>
              </a:rPr>
              <a:t> </a:t>
            </a:r>
            <a:r>
              <a:rPr sz="3975" spc="-225" baseline="1048" dirty="0">
                <a:latin typeface="Times New Roman"/>
                <a:cs typeface="Times New Roman"/>
              </a:rPr>
              <a:t>sin</a:t>
            </a:r>
            <a:r>
              <a:rPr sz="3975" spc="-667" baseline="1048" dirty="0">
                <a:latin typeface="Times New Roman"/>
                <a:cs typeface="Times New Roman"/>
              </a:rPr>
              <a:t> </a:t>
            </a:r>
            <a:r>
              <a:rPr sz="3975" spc="-315" baseline="1048" dirty="0">
                <a:latin typeface="Symbol"/>
                <a:cs typeface="Symbol"/>
              </a:rPr>
              <a:t></a:t>
            </a:r>
            <a:endParaRPr sz="3975" baseline="1048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23382" y="4184800"/>
            <a:ext cx="850265" cy="4343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spcBef>
                <a:spcPts val="130"/>
              </a:spcBef>
              <a:tabLst>
                <a:tab pos="727075" algn="l"/>
              </a:tabLst>
            </a:pPr>
            <a:r>
              <a:rPr sz="2650" spc="-155" dirty="0">
                <a:latin typeface="Symbol"/>
                <a:cs typeface="Symbol"/>
              </a:rPr>
              <a:t></a:t>
            </a:r>
            <a:r>
              <a:rPr sz="2650" spc="-415" dirty="0">
                <a:latin typeface="Times New Roman"/>
                <a:cs typeface="Times New Roman"/>
              </a:rPr>
              <a:t> </a:t>
            </a:r>
            <a:r>
              <a:rPr sz="3975" i="1" spc="-150" baseline="-24109" dirty="0">
                <a:latin typeface="Times New Roman"/>
                <a:cs typeface="Times New Roman"/>
              </a:rPr>
              <a:t>y</a:t>
            </a:r>
            <a:r>
              <a:rPr sz="3975" spc="-142" baseline="-24109" dirty="0">
                <a:latin typeface="Times New Roman"/>
                <a:cs typeface="Times New Roman"/>
              </a:rPr>
              <a:t>'</a:t>
            </a:r>
            <a:r>
              <a:rPr sz="2650" spc="-155" dirty="0">
                <a:latin typeface="Symbol"/>
                <a:cs typeface="Symbol"/>
              </a:rPr>
              <a:t></a:t>
            </a:r>
            <a:r>
              <a:rPr sz="2650" dirty="0">
                <a:latin typeface="Times New Roman"/>
                <a:cs typeface="Times New Roman"/>
              </a:rPr>
              <a:t>	</a:t>
            </a:r>
            <a:r>
              <a:rPr sz="2650" spc="-155" dirty="0">
                <a:latin typeface="Symbol"/>
                <a:cs typeface="Symbol"/>
              </a:rPr>
              <a:t>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23381" y="3717996"/>
            <a:ext cx="2778760" cy="2579039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>
              <a:spcBef>
                <a:spcPts val="930"/>
              </a:spcBef>
              <a:tabLst>
                <a:tab pos="727075" algn="l"/>
                <a:tab pos="1811020" algn="l"/>
                <a:tab pos="2227580" algn="l"/>
              </a:tabLst>
            </a:pPr>
            <a:r>
              <a:rPr sz="3975" spc="-97" baseline="-5241" dirty="0">
                <a:latin typeface="Symbol"/>
                <a:cs typeface="Symbol"/>
              </a:rPr>
              <a:t></a:t>
            </a:r>
            <a:r>
              <a:rPr sz="2650" i="1" spc="-65" dirty="0">
                <a:latin typeface="Times New Roman"/>
                <a:cs typeface="Times New Roman"/>
              </a:rPr>
              <a:t>x</a:t>
            </a:r>
            <a:r>
              <a:rPr sz="2650" spc="-65" dirty="0">
                <a:latin typeface="Times New Roman"/>
                <a:cs typeface="Times New Roman"/>
              </a:rPr>
              <a:t>'</a:t>
            </a:r>
            <a:r>
              <a:rPr sz="3975" spc="-97" baseline="-5241" dirty="0">
                <a:latin typeface="Symbol"/>
                <a:cs typeface="Symbol"/>
              </a:rPr>
              <a:t></a:t>
            </a:r>
            <a:r>
              <a:rPr sz="3975" spc="-97" baseline="-5241" dirty="0">
                <a:latin typeface="Times New Roman"/>
                <a:cs typeface="Times New Roman"/>
              </a:rPr>
              <a:t>	</a:t>
            </a:r>
            <a:r>
              <a:rPr sz="3975" spc="-232" baseline="-5241" dirty="0">
                <a:latin typeface="Symbol"/>
                <a:cs typeface="Symbol"/>
              </a:rPr>
              <a:t></a:t>
            </a:r>
            <a:r>
              <a:rPr sz="3975" spc="-22" baseline="-5241" dirty="0">
                <a:latin typeface="Times New Roman"/>
                <a:cs typeface="Times New Roman"/>
              </a:rPr>
              <a:t> </a:t>
            </a:r>
            <a:r>
              <a:rPr sz="2650" spc="-145" dirty="0">
                <a:latin typeface="Times New Roman"/>
                <a:cs typeface="Times New Roman"/>
              </a:rPr>
              <a:t>cos</a:t>
            </a:r>
            <a:r>
              <a:rPr sz="2650" spc="-145" dirty="0">
                <a:latin typeface="Symbol"/>
                <a:cs typeface="Symbol"/>
              </a:rPr>
              <a:t></a:t>
            </a:r>
            <a:r>
              <a:rPr sz="2650" spc="-145" dirty="0">
                <a:latin typeface="Times New Roman"/>
                <a:cs typeface="Times New Roman"/>
              </a:rPr>
              <a:t>	</a:t>
            </a:r>
            <a:r>
              <a:rPr sz="2650" spc="-200" dirty="0">
                <a:latin typeface="Times New Roman"/>
                <a:cs typeface="Times New Roman"/>
              </a:rPr>
              <a:t>0	</a:t>
            </a:r>
            <a:r>
              <a:rPr sz="2650" spc="-150" dirty="0">
                <a:latin typeface="Times New Roman"/>
                <a:cs typeface="Times New Roman"/>
              </a:rPr>
              <a:t>sin</a:t>
            </a:r>
            <a:r>
              <a:rPr sz="2650" spc="-455" dirty="0">
                <a:latin typeface="Times New Roman"/>
                <a:cs typeface="Times New Roman"/>
              </a:rPr>
              <a:t> </a:t>
            </a:r>
            <a:r>
              <a:rPr sz="2650" spc="-210" dirty="0">
                <a:latin typeface="Symbol"/>
                <a:cs typeface="Symbol"/>
              </a:rPr>
              <a:t></a:t>
            </a:r>
            <a:endParaRPr sz="2650">
              <a:latin typeface="Symbol"/>
              <a:cs typeface="Symbol"/>
            </a:endParaRPr>
          </a:p>
          <a:p>
            <a:pPr marL="1808480">
              <a:spcBef>
                <a:spcPts val="835"/>
              </a:spcBef>
              <a:tabLst>
                <a:tab pos="2416810" algn="l"/>
              </a:tabLst>
            </a:pPr>
            <a:r>
              <a:rPr sz="2650" spc="-200" dirty="0">
                <a:latin typeface="Times New Roman"/>
                <a:cs typeface="Times New Roman"/>
              </a:rPr>
              <a:t>1	0</a:t>
            </a:r>
            <a:endParaRPr sz="2650">
              <a:latin typeface="Times New Roman"/>
              <a:cs typeface="Times New Roman"/>
            </a:endParaRPr>
          </a:p>
          <a:p>
            <a:pPr marL="1811020" marR="5080">
              <a:lnSpc>
                <a:spcPct val="126299"/>
              </a:lnSpc>
              <a:spcBef>
                <a:spcPts val="5"/>
              </a:spcBef>
              <a:tabLst>
                <a:tab pos="2212340" algn="l"/>
                <a:tab pos="2416810" algn="l"/>
              </a:tabLst>
            </a:pPr>
            <a:r>
              <a:rPr sz="2650" spc="-200" dirty="0">
                <a:latin typeface="Times New Roman"/>
                <a:cs typeface="Times New Roman"/>
              </a:rPr>
              <a:t>0	c</a:t>
            </a:r>
            <a:r>
              <a:rPr sz="2650" spc="-229" dirty="0">
                <a:latin typeface="Times New Roman"/>
                <a:cs typeface="Times New Roman"/>
              </a:rPr>
              <a:t>o</a:t>
            </a:r>
            <a:r>
              <a:rPr sz="2650" spc="65" dirty="0">
                <a:latin typeface="Times New Roman"/>
                <a:cs typeface="Times New Roman"/>
              </a:rPr>
              <a:t>s</a:t>
            </a:r>
            <a:r>
              <a:rPr sz="2650" spc="-155" dirty="0">
                <a:latin typeface="Symbol"/>
                <a:cs typeface="Symbol"/>
              </a:rPr>
              <a:t></a:t>
            </a:r>
            <a:r>
              <a:rPr sz="2650" spc="-100" dirty="0">
                <a:latin typeface="Times New Roman"/>
                <a:cs typeface="Times New Roman"/>
              </a:rPr>
              <a:t> </a:t>
            </a:r>
            <a:r>
              <a:rPr sz="2650" spc="-200" dirty="0">
                <a:latin typeface="Times New Roman"/>
                <a:cs typeface="Times New Roman"/>
              </a:rPr>
              <a:t>0		0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962912" y="3826765"/>
            <a:ext cx="3945890" cy="2034539"/>
          </a:xfrm>
          <a:custGeom>
            <a:avLst/>
            <a:gdLst/>
            <a:ahLst/>
            <a:cxnLst/>
            <a:rect l="l" t="t" r="r" b="b"/>
            <a:pathLst>
              <a:path w="3945890" h="2034539">
                <a:moveTo>
                  <a:pt x="0" y="2034539"/>
                </a:moveTo>
                <a:lnTo>
                  <a:pt x="3945636" y="2034539"/>
                </a:lnTo>
                <a:lnTo>
                  <a:pt x="3945636" y="0"/>
                </a:lnTo>
                <a:lnTo>
                  <a:pt x="0" y="0"/>
                </a:lnTo>
                <a:lnTo>
                  <a:pt x="0" y="2034539"/>
                </a:lnTo>
                <a:close/>
              </a:path>
            </a:pathLst>
          </a:custGeom>
          <a:ln w="57912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67628" y="2636520"/>
            <a:ext cx="3128772" cy="3384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38672" y="2607564"/>
            <a:ext cx="3187065" cy="3442970"/>
          </a:xfrm>
          <a:custGeom>
            <a:avLst/>
            <a:gdLst/>
            <a:ahLst/>
            <a:cxnLst/>
            <a:rect l="l" t="t" r="r" b="b"/>
            <a:pathLst>
              <a:path w="3187065" h="3442970">
                <a:moveTo>
                  <a:pt x="0" y="3442716"/>
                </a:moveTo>
                <a:lnTo>
                  <a:pt x="3186683" y="3442716"/>
                </a:lnTo>
                <a:lnTo>
                  <a:pt x="3186683" y="0"/>
                </a:lnTo>
                <a:lnTo>
                  <a:pt x="0" y="0"/>
                </a:lnTo>
                <a:lnTo>
                  <a:pt x="0" y="3442716"/>
                </a:lnTo>
                <a:close/>
              </a:path>
            </a:pathLst>
          </a:custGeom>
          <a:ln w="57911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167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03831" y="188977"/>
            <a:ext cx="7848600" cy="733425"/>
          </a:xfrm>
          <a:custGeom>
            <a:avLst/>
            <a:gdLst/>
            <a:ahLst/>
            <a:cxnLst/>
            <a:rect l="l" t="t" r="r" b="b"/>
            <a:pathLst>
              <a:path w="7848600" h="733425">
                <a:moveTo>
                  <a:pt x="0" y="733044"/>
                </a:moveTo>
                <a:lnTo>
                  <a:pt x="7848600" y="733044"/>
                </a:lnTo>
                <a:lnTo>
                  <a:pt x="7848600" y="0"/>
                </a:lnTo>
                <a:lnTo>
                  <a:pt x="0" y="0"/>
                </a:lnTo>
                <a:lnTo>
                  <a:pt x="0" y="733044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4617" y="458343"/>
            <a:ext cx="4343641" cy="439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3912" y="743839"/>
            <a:ext cx="99187" cy="1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6447" y="743839"/>
            <a:ext cx="99186" cy="155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2883" y="565405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8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5068" y="515747"/>
            <a:ext cx="106933" cy="115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7418" y="515494"/>
            <a:ext cx="101790" cy="100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26565" y="511938"/>
            <a:ext cx="176339" cy="250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03697" y="464438"/>
            <a:ext cx="424815" cy="350520"/>
          </a:xfrm>
          <a:custGeom>
            <a:avLst/>
            <a:gdLst/>
            <a:ahLst/>
            <a:cxnLst/>
            <a:rect l="l" t="t" r="r" b="b"/>
            <a:pathLst>
              <a:path w="424814" h="350519">
                <a:moveTo>
                  <a:pt x="0" y="0"/>
                </a:moveTo>
                <a:lnTo>
                  <a:pt x="63880" y="0"/>
                </a:lnTo>
                <a:lnTo>
                  <a:pt x="128777" y="208534"/>
                </a:lnTo>
                <a:lnTo>
                  <a:pt x="198881" y="0"/>
                </a:lnTo>
                <a:lnTo>
                  <a:pt x="225678" y="0"/>
                </a:lnTo>
                <a:lnTo>
                  <a:pt x="296037" y="208534"/>
                </a:lnTo>
                <a:lnTo>
                  <a:pt x="360679" y="0"/>
                </a:lnTo>
                <a:lnTo>
                  <a:pt x="424561" y="0"/>
                </a:lnTo>
                <a:lnTo>
                  <a:pt x="312800" y="350393"/>
                </a:lnTo>
                <a:lnTo>
                  <a:pt x="287527" y="350393"/>
                </a:lnTo>
                <a:lnTo>
                  <a:pt x="212089" y="132461"/>
                </a:lnTo>
                <a:lnTo>
                  <a:pt x="138683" y="350393"/>
                </a:lnTo>
                <a:lnTo>
                  <a:pt x="113411" y="35039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0297" y="464439"/>
            <a:ext cx="294005" cy="346075"/>
          </a:xfrm>
          <a:custGeom>
            <a:avLst/>
            <a:gdLst/>
            <a:ahLst/>
            <a:cxnLst/>
            <a:rect l="l" t="t" r="r" b="b"/>
            <a:pathLst>
              <a:path w="294004" h="346075">
                <a:moveTo>
                  <a:pt x="0" y="0"/>
                </a:moveTo>
                <a:lnTo>
                  <a:pt x="65024" y="0"/>
                </a:lnTo>
                <a:lnTo>
                  <a:pt x="146938" y="147447"/>
                </a:lnTo>
                <a:lnTo>
                  <a:pt x="228980" y="0"/>
                </a:lnTo>
                <a:lnTo>
                  <a:pt x="293877" y="0"/>
                </a:lnTo>
                <a:lnTo>
                  <a:pt x="177800" y="203835"/>
                </a:lnTo>
                <a:lnTo>
                  <a:pt x="177800" y="345694"/>
                </a:lnTo>
                <a:lnTo>
                  <a:pt x="116458" y="345694"/>
                </a:lnTo>
                <a:lnTo>
                  <a:pt x="116458" y="20383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13505" y="464439"/>
            <a:ext cx="259715" cy="346075"/>
          </a:xfrm>
          <a:custGeom>
            <a:avLst/>
            <a:gdLst/>
            <a:ahLst/>
            <a:cxnLst/>
            <a:rect l="l" t="t" r="r" b="b"/>
            <a:pathLst>
              <a:path w="259714" h="346075">
                <a:moveTo>
                  <a:pt x="0" y="0"/>
                </a:moveTo>
                <a:lnTo>
                  <a:pt x="61340" y="0"/>
                </a:lnTo>
                <a:lnTo>
                  <a:pt x="61340" y="135509"/>
                </a:lnTo>
                <a:lnTo>
                  <a:pt x="198881" y="135509"/>
                </a:lnTo>
                <a:lnTo>
                  <a:pt x="198881" y="0"/>
                </a:lnTo>
                <a:lnTo>
                  <a:pt x="259460" y="0"/>
                </a:lnTo>
                <a:lnTo>
                  <a:pt x="259460" y="345694"/>
                </a:lnTo>
                <a:lnTo>
                  <a:pt x="198881" y="345694"/>
                </a:lnTo>
                <a:lnTo>
                  <a:pt x="198881" y="189991"/>
                </a:lnTo>
                <a:lnTo>
                  <a:pt x="61340" y="189991"/>
                </a:lnTo>
                <a:lnTo>
                  <a:pt x="61340" y="345694"/>
                </a:lnTo>
                <a:lnTo>
                  <a:pt x="0" y="34569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91586" y="464439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610"/>
                </a:lnTo>
                <a:lnTo>
                  <a:pt x="171195" y="54610"/>
                </a:lnTo>
                <a:lnTo>
                  <a:pt x="171195" y="345694"/>
                </a:lnTo>
                <a:lnTo>
                  <a:pt x="109854" y="345694"/>
                </a:lnTo>
                <a:lnTo>
                  <a:pt x="109854" y="54610"/>
                </a:lnTo>
                <a:lnTo>
                  <a:pt x="0" y="5461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9223" y="464439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4" h="346075">
                <a:moveTo>
                  <a:pt x="0" y="0"/>
                </a:moveTo>
                <a:lnTo>
                  <a:pt x="61340" y="0"/>
                </a:lnTo>
                <a:lnTo>
                  <a:pt x="61340" y="345694"/>
                </a:lnTo>
                <a:lnTo>
                  <a:pt x="0" y="34569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6824" y="464439"/>
            <a:ext cx="217804" cy="346075"/>
          </a:xfrm>
          <a:custGeom>
            <a:avLst/>
            <a:gdLst/>
            <a:ahLst/>
            <a:cxnLst/>
            <a:rect l="l" t="t" r="r" b="b"/>
            <a:pathLst>
              <a:path w="217805" h="346075">
                <a:moveTo>
                  <a:pt x="0" y="0"/>
                </a:moveTo>
                <a:lnTo>
                  <a:pt x="61328" y="0"/>
                </a:lnTo>
                <a:lnTo>
                  <a:pt x="61328" y="291211"/>
                </a:lnTo>
                <a:lnTo>
                  <a:pt x="217538" y="291211"/>
                </a:lnTo>
                <a:lnTo>
                  <a:pt x="217538" y="345694"/>
                </a:lnTo>
                <a:lnTo>
                  <a:pt x="0" y="34569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0124" y="464439"/>
            <a:ext cx="217804" cy="346075"/>
          </a:xfrm>
          <a:custGeom>
            <a:avLst/>
            <a:gdLst/>
            <a:ahLst/>
            <a:cxnLst/>
            <a:rect l="l" t="t" r="r" b="b"/>
            <a:pathLst>
              <a:path w="217805" h="346075">
                <a:moveTo>
                  <a:pt x="0" y="0"/>
                </a:moveTo>
                <a:lnTo>
                  <a:pt x="61328" y="0"/>
                </a:lnTo>
                <a:lnTo>
                  <a:pt x="61328" y="291211"/>
                </a:lnTo>
                <a:lnTo>
                  <a:pt x="217487" y="291211"/>
                </a:lnTo>
                <a:lnTo>
                  <a:pt x="217487" y="345694"/>
                </a:lnTo>
                <a:lnTo>
                  <a:pt x="0" y="34569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04616" y="462152"/>
            <a:ext cx="229870" cy="347980"/>
          </a:xfrm>
          <a:custGeom>
            <a:avLst/>
            <a:gdLst/>
            <a:ahLst/>
            <a:cxnLst/>
            <a:rect l="l" t="t" r="r" b="b"/>
            <a:pathLst>
              <a:path w="229869" h="347980">
                <a:moveTo>
                  <a:pt x="71754" y="0"/>
                </a:moveTo>
                <a:lnTo>
                  <a:pt x="109896" y="1571"/>
                </a:lnTo>
                <a:lnTo>
                  <a:pt x="169749" y="14144"/>
                </a:lnTo>
                <a:lnTo>
                  <a:pt x="207984" y="39461"/>
                </a:lnTo>
                <a:lnTo>
                  <a:pt x="226982" y="78616"/>
                </a:lnTo>
                <a:lnTo>
                  <a:pt x="229361" y="103505"/>
                </a:lnTo>
                <a:lnTo>
                  <a:pt x="223753" y="146298"/>
                </a:lnTo>
                <a:lnTo>
                  <a:pt x="206928" y="179583"/>
                </a:lnTo>
                <a:lnTo>
                  <a:pt x="178887" y="203357"/>
                </a:lnTo>
                <a:lnTo>
                  <a:pt x="139628" y="217622"/>
                </a:lnTo>
                <a:lnTo>
                  <a:pt x="89153" y="222376"/>
                </a:lnTo>
                <a:lnTo>
                  <a:pt x="83558" y="222279"/>
                </a:lnTo>
                <a:lnTo>
                  <a:pt x="77057" y="221980"/>
                </a:lnTo>
                <a:lnTo>
                  <a:pt x="69651" y="221466"/>
                </a:lnTo>
                <a:lnTo>
                  <a:pt x="61340" y="220725"/>
                </a:lnTo>
                <a:lnTo>
                  <a:pt x="61340" y="347980"/>
                </a:lnTo>
                <a:lnTo>
                  <a:pt x="0" y="347980"/>
                </a:lnTo>
                <a:lnTo>
                  <a:pt x="0" y="2539"/>
                </a:lnTo>
                <a:lnTo>
                  <a:pt x="27481" y="1446"/>
                </a:lnTo>
                <a:lnTo>
                  <a:pt x="48593" y="650"/>
                </a:lnTo>
                <a:lnTo>
                  <a:pt x="63347" y="164"/>
                </a:lnTo>
                <a:lnTo>
                  <a:pt x="7175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4617" y="461009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5" h="349250">
                <a:moveTo>
                  <a:pt x="95770" y="0"/>
                </a:moveTo>
                <a:lnTo>
                  <a:pt x="153359" y="6359"/>
                </a:lnTo>
                <a:lnTo>
                  <a:pt x="194490" y="25447"/>
                </a:lnTo>
                <a:lnTo>
                  <a:pt x="219168" y="57275"/>
                </a:lnTo>
                <a:lnTo>
                  <a:pt x="227393" y="101853"/>
                </a:lnTo>
                <a:lnTo>
                  <a:pt x="226259" y="116853"/>
                </a:lnTo>
                <a:lnTo>
                  <a:pt x="209232" y="157734"/>
                </a:lnTo>
                <a:lnTo>
                  <a:pt x="176685" y="187273"/>
                </a:lnTo>
                <a:lnTo>
                  <a:pt x="163474" y="193420"/>
                </a:lnTo>
                <a:lnTo>
                  <a:pt x="265620" y="349123"/>
                </a:lnTo>
                <a:lnTo>
                  <a:pt x="194843" y="349123"/>
                </a:lnTo>
                <a:lnTo>
                  <a:pt x="102615" y="206375"/>
                </a:lnTo>
                <a:lnTo>
                  <a:pt x="94962" y="206188"/>
                </a:lnTo>
                <a:lnTo>
                  <a:pt x="85925" y="205835"/>
                </a:lnTo>
                <a:lnTo>
                  <a:pt x="75501" y="205339"/>
                </a:lnTo>
                <a:lnTo>
                  <a:pt x="63690" y="204724"/>
                </a:lnTo>
                <a:lnTo>
                  <a:pt x="63690" y="349123"/>
                </a:lnTo>
                <a:lnTo>
                  <a:pt x="0" y="349123"/>
                </a:lnTo>
                <a:lnTo>
                  <a:pt x="0" y="3428"/>
                </a:lnTo>
                <a:lnTo>
                  <a:pt x="4435" y="3331"/>
                </a:lnTo>
                <a:lnTo>
                  <a:pt x="12560" y="3032"/>
                </a:lnTo>
                <a:lnTo>
                  <a:pt x="24370" y="2518"/>
                </a:lnTo>
                <a:lnTo>
                  <a:pt x="39865" y="1777"/>
                </a:lnTo>
                <a:lnTo>
                  <a:pt x="56362" y="964"/>
                </a:lnTo>
                <a:lnTo>
                  <a:pt x="71180" y="412"/>
                </a:lnTo>
                <a:lnTo>
                  <a:pt x="84317" y="99"/>
                </a:lnTo>
                <a:lnTo>
                  <a:pt x="9577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23280" y="459740"/>
            <a:ext cx="303530" cy="350520"/>
          </a:xfrm>
          <a:custGeom>
            <a:avLst/>
            <a:gdLst/>
            <a:ahLst/>
            <a:cxnLst/>
            <a:rect l="l" t="t" r="r" b="b"/>
            <a:pathLst>
              <a:path w="303529" h="350520">
                <a:moveTo>
                  <a:pt x="137795" y="0"/>
                </a:moveTo>
                <a:lnTo>
                  <a:pt x="164592" y="0"/>
                </a:lnTo>
                <a:lnTo>
                  <a:pt x="303530" y="350393"/>
                </a:lnTo>
                <a:lnTo>
                  <a:pt x="235839" y="350393"/>
                </a:lnTo>
                <a:lnTo>
                  <a:pt x="210566" y="280288"/>
                </a:lnTo>
                <a:lnTo>
                  <a:pt x="92202" y="280288"/>
                </a:lnTo>
                <a:lnTo>
                  <a:pt x="68199" y="350393"/>
                </a:lnTo>
                <a:lnTo>
                  <a:pt x="0" y="350393"/>
                </a:lnTo>
                <a:lnTo>
                  <a:pt x="137795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1338" y="458598"/>
            <a:ext cx="262890" cy="357505"/>
          </a:xfrm>
          <a:custGeom>
            <a:avLst/>
            <a:gdLst/>
            <a:ahLst/>
            <a:cxnLst/>
            <a:rect l="l" t="t" r="r" b="b"/>
            <a:pathLst>
              <a:path w="262889" h="357505">
                <a:moveTo>
                  <a:pt x="158242" y="0"/>
                </a:moveTo>
                <a:lnTo>
                  <a:pt x="186481" y="1522"/>
                </a:lnTo>
                <a:lnTo>
                  <a:pt x="211756" y="6080"/>
                </a:lnTo>
                <a:lnTo>
                  <a:pt x="234055" y="13662"/>
                </a:lnTo>
                <a:lnTo>
                  <a:pt x="253364" y="24256"/>
                </a:lnTo>
                <a:lnTo>
                  <a:pt x="228092" y="75056"/>
                </a:lnTo>
                <a:lnTo>
                  <a:pt x="216255" y="66055"/>
                </a:lnTo>
                <a:lnTo>
                  <a:pt x="201310" y="59626"/>
                </a:lnTo>
                <a:lnTo>
                  <a:pt x="183247" y="55768"/>
                </a:lnTo>
                <a:lnTo>
                  <a:pt x="162051" y="54482"/>
                </a:lnTo>
                <a:lnTo>
                  <a:pt x="141479" y="56745"/>
                </a:lnTo>
                <a:lnTo>
                  <a:pt x="106098" y="74842"/>
                </a:lnTo>
                <a:lnTo>
                  <a:pt x="79238" y="109987"/>
                </a:lnTo>
                <a:lnTo>
                  <a:pt x="65470" y="155846"/>
                </a:lnTo>
                <a:lnTo>
                  <a:pt x="63754" y="182372"/>
                </a:lnTo>
                <a:lnTo>
                  <a:pt x="65349" y="208661"/>
                </a:lnTo>
                <a:lnTo>
                  <a:pt x="78112" y="252666"/>
                </a:lnTo>
                <a:lnTo>
                  <a:pt x="103135" y="284624"/>
                </a:lnTo>
                <a:lnTo>
                  <a:pt x="157606" y="302894"/>
                </a:lnTo>
                <a:lnTo>
                  <a:pt x="180679" y="300706"/>
                </a:lnTo>
                <a:lnTo>
                  <a:pt x="201120" y="294147"/>
                </a:lnTo>
                <a:lnTo>
                  <a:pt x="218918" y="283231"/>
                </a:lnTo>
                <a:lnTo>
                  <a:pt x="234061" y="267969"/>
                </a:lnTo>
                <a:lnTo>
                  <a:pt x="262509" y="317500"/>
                </a:lnTo>
                <a:lnTo>
                  <a:pt x="241575" y="334928"/>
                </a:lnTo>
                <a:lnTo>
                  <a:pt x="216296" y="347392"/>
                </a:lnTo>
                <a:lnTo>
                  <a:pt x="186660" y="354879"/>
                </a:lnTo>
                <a:lnTo>
                  <a:pt x="152654" y="357377"/>
                </a:lnTo>
                <a:lnTo>
                  <a:pt x="118463" y="354401"/>
                </a:lnTo>
                <a:lnTo>
                  <a:pt x="62178" y="330588"/>
                </a:lnTo>
                <a:lnTo>
                  <a:pt x="22556" y="283771"/>
                </a:lnTo>
                <a:lnTo>
                  <a:pt x="2502" y="218759"/>
                </a:lnTo>
                <a:lnTo>
                  <a:pt x="0" y="179704"/>
                </a:lnTo>
                <a:lnTo>
                  <a:pt x="2784" y="142966"/>
                </a:lnTo>
                <a:lnTo>
                  <a:pt x="25020" y="78870"/>
                </a:lnTo>
                <a:lnTo>
                  <a:pt x="68266" y="28985"/>
                </a:lnTo>
                <a:lnTo>
                  <a:pt x="125138" y="3216"/>
                </a:lnTo>
                <a:lnTo>
                  <a:pt x="15824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3762" y="458343"/>
            <a:ext cx="302260" cy="358140"/>
          </a:xfrm>
          <a:custGeom>
            <a:avLst/>
            <a:gdLst/>
            <a:ahLst/>
            <a:cxnLst/>
            <a:rect l="l" t="t" r="r" b="b"/>
            <a:pathLst>
              <a:path w="302259" h="358140">
                <a:moveTo>
                  <a:pt x="148602" y="0"/>
                </a:moveTo>
                <a:lnTo>
                  <a:pt x="214361" y="11588"/>
                </a:lnTo>
                <a:lnTo>
                  <a:pt x="262547" y="46228"/>
                </a:lnTo>
                <a:lnTo>
                  <a:pt x="292093" y="101790"/>
                </a:lnTo>
                <a:lnTo>
                  <a:pt x="301942" y="176022"/>
                </a:lnTo>
                <a:lnTo>
                  <a:pt x="299368" y="215598"/>
                </a:lnTo>
                <a:lnTo>
                  <a:pt x="278786" y="281892"/>
                </a:lnTo>
                <a:lnTo>
                  <a:pt x="238038" y="330039"/>
                </a:lnTo>
                <a:lnTo>
                  <a:pt x="179593" y="354562"/>
                </a:lnTo>
                <a:lnTo>
                  <a:pt x="143891" y="357632"/>
                </a:lnTo>
                <a:lnTo>
                  <a:pt x="111122" y="354603"/>
                </a:lnTo>
                <a:lnTo>
                  <a:pt x="57749" y="330307"/>
                </a:lnTo>
                <a:lnTo>
                  <a:pt x="20895" y="282463"/>
                </a:lnTo>
                <a:lnTo>
                  <a:pt x="2321" y="215979"/>
                </a:lnTo>
                <a:lnTo>
                  <a:pt x="0" y="176022"/>
                </a:lnTo>
                <a:lnTo>
                  <a:pt x="2528" y="140493"/>
                </a:lnTo>
                <a:lnTo>
                  <a:pt x="22754" y="78009"/>
                </a:lnTo>
                <a:lnTo>
                  <a:pt x="62382" y="28717"/>
                </a:lnTo>
                <a:lnTo>
                  <a:pt x="116460" y="3190"/>
                </a:lnTo>
                <a:lnTo>
                  <a:pt x="14860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32205" y="1053083"/>
            <a:ext cx="7920355" cy="5687695"/>
          </a:xfrm>
          <a:custGeom>
            <a:avLst/>
            <a:gdLst/>
            <a:ahLst/>
            <a:cxnLst/>
            <a:rect l="l" t="t" r="r" b="b"/>
            <a:pathLst>
              <a:path w="7920355" h="5687695">
                <a:moveTo>
                  <a:pt x="0" y="5687568"/>
                </a:moveTo>
                <a:lnTo>
                  <a:pt x="7920228" y="5687568"/>
                </a:lnTo>
                <a:lnTo>
                  <a:pt x="7920228" y="0"/>
                </a:lnTo>
                <a:lnTo>
                  <a:pt x="0" y="0"/>
                </a:lnTo>
                <a:lnTo>
                  <a:pt x="0" y="5687568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10335" y="1000760"/>
            <a:ext cx="2261235" cy="135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20" dirty="0">
                <a:solidFill>
                  <a:srgbClr val="FF0000"/>
                </a:solidFill>
                <a:latin typeface="Trebuchet MS"/>
                <a:cs typeface="Trebuchet MS"/>
              </a:rPr>
              <a:t>Roll:- </a:t>
            </a:r>
            <a:r>
              <a:rPr sz="2400" spc="-20" dirty="0">
                <a:latin typeface="Trebuchet MS"/>
                <a:cs typeface="Trebuchet MS"/>
              </a:rPr>
              <a:t>Rotation  </a:t>
            </a:r>
            <a:r>
              <a:rPr sz="2400" spc="-5" dirty="0">
                <a:latin typeface="Trebuchet MS"/>
                <a:cs typeface="Trebuchet MS"/>
              </a:rPr>
              <a:t>around </a:t>
            </a:r>
            <a:r>
              <a:rPr sz="2400" dirty="0">
                <a:latin typeface="Trebuchet MS"/>
                <a:cs typeface="Trebuchet MS"/>
              </a:rPr>
              <a:t>Front </a:t>
            </a:r>
            <a:r>
              <a:rPr sz="2400" spc="-5" dirty="0">
                <a:latin typeface="Trebuchet MS"/>
                <a:cs typeface="Trebuchet MS"/>
              </a:rPr>
              <a:t>to  back </a:t>
            </a:r>
            <a:r>
              <a:rPr sz="2400" spc="-10" dirty="0">
                <a:latin typeface="Trebuchet MS"/>
                <a:cs typeface="Trebuchet MS"/>
              </a:rPr>
              <a:t>(Z-axis)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388357" y="1000760"/>
            <a:ext cx="4984750" cy="135191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126364" algn="just">
              <a:lnSpc>
                <a:spcPct val="120800"/>
              </a:lnSpc>
              <a:spcBef>
                <a:spcPts val="100"/>
              </a:spcBef>
            </a:pPr>
            <a:r>
              <a:rPr sz="2400" spc="-25" dirty="0">
                <a:solidFill>
                  <a:srgbClr val="FF0000"/>
                </a:solidFill>
              </a:rPr>
              <a:t>Pitch </a:t>
            </a:r>
            <a:r>
              <a:rPr sz="2400" spc="-5" dirty="0">
                <a:solidFill>
                  <a:srgbClr val="FF0000"/>
                </a:solidFill>
              </a:rPr>
              <a:t>:- </a:t>
            </a:r>
            <a:r>
              <a:rPr sz="2400" spc="-5" dirty="0"/>
              <a:t>rotation </a:t>
            </a:r>
            <a:r>
              <a:rPr sz="2400" spc="-50" dirty="0">
                <a:solidFill>
                  <a:srgbClr val="FF0000"/>
                </a:solidFill>
              </a:rPr>
              <a:t>Yaw:- </a:t>
            </a:r>
            <a:r>
              <a:rPr sz="2400" spc="-5" dirty="0"/>
              <a:t>rotation  around the </a:t>
            </a:r>
            <a:r>
              <a:rPr sz="2400" dirty="0"/>
              <a:t>side </a:t>
            </a:r>
            <a:r>
              <a:rPr sz="2400" spc="-5" dirty="0"/>
              <a:t>to around the verti-  side (about x-axis) cal</a:t>
            </a:r>
            <a:r>
              <a:rPr sz="2400" spc="40" dirty="0"/>
              <a:t> </a:t>
            </a:r>
            <a:r>
              <a:rPr sz="2400" spc="-5" dirty="0"/>
              <a:t>axis(y-axis)</a:t>
            </a:r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703831" y="2511551"/>
            <a:ext cx="2520696" cy="4195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54596" y="2526793"/>
            <a:ext cx="2497836" cy="41056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39767" y="1053084"/>
            <a:ext cx="72390" cy="5805805"/>
          </a:xfrm>
          <a:custGeom>
            <a:avLst/>
            <a:gdLst/>
            <a:ahLst/>
            <a:cxnLst/>
            <a:rect l="l" t="t" r="r" b="b"/>
            <a:pathLst>
              <a:path w="72389" h="5805805">
                <a:moveTo>
                  <a:pt x="72008" y="0"/>
                </a:moveTo>
                <a:lnTo>
                  <a:pt x="0" y="580526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60108" y="1019556"/>
            <a:ext cx="68580" cy="5688965"/>
          </a:xfrm>
          <a:custGeom>
            <a:avLst/>
            <a:gdLst/>
            <a:ahLst/>
            <a:cxnLst/>
            <a:rect l="l" t="t" r="r" b="b"/>
            <a:pathLst>
              <a:path w="68579" h="5688965">
                <a:moveTo>
                  <a:pt x="0" y="0"/>
                </a:moveTo>
                <a:lnTo>
                  <a:pt x="68452" y="568863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26635" y="2511551"/>
            <a:ext cx="2648712" cy="41208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024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2" y="1000125"/>
            <a:ext cx="2582087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17952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9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9649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4" h="350519">
                <a:moveTo>
                  <a:pt x="0" y="0"/>
                </a:moveTo>
                <a:lnTo>
                  <a:pt x="29463" y="0"/>
                </a:lnTo>
                <a:lnTo>
                  <a:pt x="192658" y="208533"/>
                </a:lnTo>
                <a:lnTo>
                  <a:pt x="192658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4" y="350265"/>
                </a:lnTo>
                <a:lnTo>
                  <a:pt x="58927" y="131571"/>
                </a:lnTo>
                <a:lnTo>
                  <a:pt x="58927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6679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4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8836" y="1006222"/>
            <a:ext cx="217804" cy="346075"/>
          </a:xfrm>
          <a:custGeom>
            <a:avLst/>
            <a:gdLst/>
            <a:ahLst/>
            <a:cxnLst/>
            <a:rect l="l" t="t" r="r" b="b"/>
            <a:pathLst>
              <a:path w="217805" h="346075">
                <a:moveTo>
                  <a:pt x="0" y="0"/>
                </a:moveTo>
                <a:lnTo>
                  <a:pt x="61340" y="0"/>
                </a:lnTo>
                <a:lnTo>
                  <a:pt x="61340" y="291083"/>
                </a:lnTo>
                <a:lnTo>
                  <a:pt x="217424" y="291083"/>
                </a:lnTo>
                <a:lnTo>
                  <a:pt x="217424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08224" y="1001522"/>
            <a:ext cx="304165" cy="350520"/>
          </a:xfrm>
          <a:custGeom>
            <a:avLst/>
            <a:gdLst/>
            <a:ahLst/>
            <a:cxnLst/>
            <a:rect l="l" t="t" r="r" b="b"/>
            <a:pathLst>
              <a:path w="304164" h="350519">
                <a:moveTo>
                  <a:pt x="137794" y="0"/>
                </a:moveTo>
                <a:lnTo>
                  <a:pt x="164719" y="0"/>
                </a:lnTo>
                <a:lnTo>
                  <a:pt x="303656" y="350265"/>
                </a:lnTo>
                <a:lnTo>
                  <a:pt x="235965" y="350265"/>
                </a:lnTo>
                <a:lnTo>
                  <a:pt x="210693" y="280162"/>
                </a:lnTo>
                <a:lnTo>
                  <a:pt x="92328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79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56226" y="1000253"/>
            <a:ext cx="287020" cy="357505"/>
          </a:xfrm>
          <a:custGeom>
            <a:avLst/>
            <a:gdLst/>
            <a:ahLst/>
            <a:cxnLst/>
            <a:rect l="l" t="t" r="r" b="b"/>
            <a:pathLst>
              <a:path w="287019" h="357505">
                <a:moveTo>
                  <a:pt x="175006" y="0"/>
                </a:moveTo>
                <a:lnTo>
                  <a:pt x="202340" y="2139"/>
                </a:lnTo>
                <a:lnTo>
                  <a:pt x="227568" y="8540"/>
                </a:lnTo>
                <a:lnTo>
                  <a:pt x="250676" y="19180"/>
                </a:lnTo>
                <a:lnTo>
                  <a:pt x="271653" y="34036"/>
                </a:lnTo>
                <a:lnTo>
                  <a:pt x="245999" y="83312"/>
                </a:lnTo>
                <a:lnTo>
                  <a:pt x="239831" y="78476"/>
                </a:lnTo>
                <a:lnTo>
                  <a:pt x="232187" y="73675"/>
                </a:lnTo>
                <a:lnTo>
                  <a:pt x="191420" y="56991"/>
                </a:lnTo>
                <a:lnTo>
                  <a:pt x="173609" y="54610"/>
                </a:lnTo>
                <a:lnTo>
                  <a:pt x="149437" y="56757"/>
                </a:lnTo>
                <a:lnTo>
                  <a:pt x="109190" y="74005"/>
                </a:lnTo>
                <a:lnTo>
                  <a:pt x="80182" y="107870"/>
                </a:lnTo>
                <a:lnTo>
                  <a:pt x="65462" y="154162"/>
                </a:lnTo>
                <a:lnTo>
                  <a:pt x="63627" y="181737"/>
                </a:lnTo>
                <a:lnTo>
                  <a:pt x="65436" y="207902"/>
                </a:lnTo>
                <a:lnTo>
                  <a:pt x="79914" y="251995"/>
                </a:lnTo>
                <a:lnTo>
                  <a:pt x="108295" y="284356"/>
                </a:lnTo>
                <a:lnTo>
                  <a:pt x="147625" y="300843"/>
                </a:lnTo>
                <a:lnTo>
                  <a:pt x="171196" y="302895"/>
                </a:lnTo>
                <a:lnTo>
                  <a:pt x="186862" y="301775"/>
                </a:lnTo>
                <a:lnTo>
                  <a:pt x="225171" y="284988"/>
                </a:lnTo>
                <a:lnTo>
                  <a:pt x="225171" y="217043"/>
                </a:lnTo>
                <a:lnTo>
                  <a:pt x="177292" y="217043"/>
                </a:lnTo>
                <a:lnTo>
                  <a:pt x="177292" y="164719"/>
                </a:lnTo>
                <a:lnTo>
                  <a:pt x="286512" y="164719"/>
                </a:lnTo>
                <a:lnTo>
                  <a:pt x="286512" y="319405"/>
                </a:lnTo>
                <a:lnTo>
                  <a:pt x="246578" y="341872"/>
                </a:lnTo>
                <a:lnTo>
                  <a:pt x="195611" y="354885"/>
                </a:lnTo>
                <a:lnTo>
                  <a:pt x="161290" y="357377"/>
                </a:lnTo>
                <a:lnTo>
                  <a:pt x="126069" y="354349"/>
                </a:lnTo>
                <a:lnTo>
                  <a:pt x="67153" y="330053"/>
                </a:lnTo>
                <a:lnTo>
                  <a:pt x="24431" y="282402"/>
                </a:lnTo>
                <a:lnTo>
                  <a:pt x="2714" y="218064"/>
                </a:lnTo>
                <a:lnTo>
                  <a:pt x="0" y="180086"/>
                </a:lnTo>
                <a:lnTo>
                  <a:pt x="2954" y="141960"/>
                </a:lnTo>
                <a:lnTo>
                  <a:pt x="26628" y="76948"/>
                </a:lnTo>
                <a:lnTo>
                  <a:pt x="73136" y="28182"/>
                </a:lnTo>
                <a:lnTo>
                  <a:pt x="136953" y="3139"/>
                </a:lnTo>
                <a:lnTo>
                  <a:pt x="17500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30347" y="1000253"/>
            <a:ext cx="262890" cy="357505"/>
          </a:xfrm>
          <a:custGeom>
            <a:avLst/>
            <a:gdLst/>
            <a:ahLst/>
            <a:cxnLst/>
            <a:rect l="l" t="t" r="r" b="b"/>
            <a:pathLst>
              <a:path w="262889" h="357505">
                <a:moveTo>
                  <a:pt x="158241" y="0"/>
                </a:moveTo>
                <a:lnTo>
                  <a:pt x="186461" y="1524"/>
                </a:lnTo>
                <a:lnTo>
                  <a:pt x="211693" y="6096"/>
                </a:lnTo>
                <a:lnTo>
                  <a:pt x="233947" y="13716"/>
                </a:lnTo>
                <a:lnTo>
                  <a:pt x="253238" y="24384"/>
                </a:lnTo>
                <a:lnTo>
                  <a:pt x="228091" y="75057"/>
                </a:lnTo>
                <a:lnTo>
                  <a:pt x="216255" y="66075"/>
                </a:lnTo>
                <a:lnTo>
                  <a:pt x="201310" y="59689"/>
                </a:lnTo>
                <a:lnTo>
                  <a:pt x="183247" y="55876"/>
                </a:lnTo>
                <a:lnTo>
                  <a:pt x="162052" y="54610"/>
                </a:lnTo>
                <a:lnTo>
                  <a:pt x="141406" y="56872"/>
                </a:lnTo>
                <a:lnTo>
                  <a:pt x="105973" y="74969"/>
                </a:lnTo>
                <a:lnTo>
                  <a:pt x="79164" y="110095"/>
                </a:lnTo>
                <a:lnTo>
                  <a:pt x="65361" y="155866"/>
                </a:lnTo>
                <a:lnTo>
                  <a:pt x="63627" y="182372"/>
                </a:lnTo>
                <a:lnTo>
                  <a:pt x="65224" y="208661"/>
                </a:lnTo>
                <a:lnTo>
                  <a:pt x="78039" y="252666"/>
                </a:lnTo>
                <a:lnTo>
                  <a:pt x="103116" y="284624"/>
                </a:lnTo>
                <a:lnTo>
                  <a:pt x="157479" y="302895"/>
                </a:lnTo>
                <a:lnTo>
                  <a:pt x="180605" y="300724"/>
                </a:lnTo>
                <a:lnTo>
                  <a:pt x="201040" y="294195"/>
                </a:lnTo>
                <a:lnTo>
                  <a:pt x="218809" y="283285"/>
                </a:lnTo>
                <a:lnTo>
                  <a:pt x="233934" y="267970"/>
                </a:lnTo>
                <a:lnTo>
                  <a:pt x="262509" y="317626"/>
                </a:lnTo>
                <a:lnTo>
                  <a:pt x="241555" y="335035"/>
                </a:lnTo>
                <a:lnTo>
                  <a:pt x="216233" y="347456"/>
                </a:lnTo>
                <a:lnTo>
                  <a:pt x="186553" y="354899"/>
                </a:lnTo>
                <a:lnTo>
                  <a:pt x="152527" y="357377"/>
                </a:lnTo>
                <a:lnTo>
                  <a:pt x="118354" y="354401"/>
                </a:lnTo>
                <a:lnTo>
                  <a:pt x="62104" y="330588"/>
                </a:lnTo>
                <a:lnTo>
                  <a:pt x="22502" y="283773"/>
                </a:lnTo>
                <a:lnTo>
                  <a:pt x="2500" y="218813"/>
                </a:lnTo>
                <a:lnTo>
                  <a:pt x="0" y="179832"/>
                </a:lnTo>
                <a:lnTo>
                  <a:pt x="2766" y="143037"/>
                </a:lnTo>
                <a:lnTo>
                  <a:pt x="24967" y="78926"/>
                </a:lnTo>
                <a:lnTo>
                  <a:pt x="68212" y="29039"/>
                </a:lnTo>
                <a:lnTo>
                  <a:pt x="125120" y="3234"/>
                </a:lnTo>
                <a:lnTo>
                  <a:pt x="15824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3408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60" y="0"/>
                </a:moveTo>
                <a:lnTo>
                  <a:pt x="133392" y="1404"/>
                </a:lnTo>
                <a:lnTo>
                  <a:pt x="157372" y="5619"/>
                </a:lnTo>
                <a:lnTo>
                  <a:pt x="177398" y="12644"/>
                </a:lnTo>
                <a:lnTo>
                  <a:pt x="193471" y="22478"/>
                </a:lnTo>
                <a:lnTo>
                  <a:pt x="174802" y="75311"/>
                </a:lnTo>
                <a:lnTo>
                  <a:pt x="158395" y="65216"/>
                </a:lnTo>
                <a:lnTo>
                  <a:pt x="141560" y="57991"/>
                </a:lnTo>
                <a:lnTo>
                  <a:pt x="124296" y="53647"/>
                </a:lnTo>
                <a:lnTo>
                  <a:pt x="106603" y="52197"/>
                </a:lnTo>
                <a:lnTo>
                  <a:pt x="96606" y="52889"/>
                </a:lnTo>
                <a:lnTo>
                  <a:pt x="64963" y="76263"/>
                </a:lnTo>
                <a:lnTo>
                  <a:pt x="62026" y="92583"/>
                </a:lnTo>
                <a:lnTo>
                  <a:pt x="66144" y="107584"/>
                </a:lnTo>
                <a:lnTo>
                  <a:pt x="78489" y="122872"/>
                </a:lnTo>
                <a:lnTo>
                  <a:pt x="99049" y="138445"/>
                </a:lnTo>
                <a:lnTo>
                  <a:pt x="127812" y="154305"/>
                </a:lnTo>
                <a:lnTo>
                  <a:pt x="143953" y="162615"/>
                </a:lnTo>
                <a:lnTo>
                  <a:pt x="157689" y="170592"/>
                </a:lnTo>
                <a:lnTo>
                  <a:pt x="191392" y="201041"/>
                </a:lnTo>
                <a:lnTo>
                  <a:pt x="207219" y="238934"/>
                </a:lnTo>
                <a:lnTo>
                  <a:pt x="209219" y="261238"/>
                </a:lnTo>
                <a:lnTo>
                  <a:pt x="207148" y="281267"/>
                </a:lnTo>
                <a:lnTo>
                  <a:pt x="190574" y="315799"/>
                </a:lnTo>
                <a:lnTo>
                  <a:pt x="158094" y="342161"/>
                </a:lnTo>
                <a:lnTo>
                  <a:pt x="113707" y="355687"/>
                </a:lnTo>
                <a:lnTo>
                  <a:pt x="87299" y="357377"/>
                </a:lnTo>
                <a:lnTo>
                  <a:pt x="63700" y="355828"/>
                </a:lnTo>
                <a:lnTo>
                  <a:pt x="41287" y="351170"/>
                </a:lnTo>
                <a:lnTo>
                  <a:pt x="20055" y="343394"/>
                </a:lnTo>
                <a:lnTo>
                  <a:pt x="0" y="332486"/>
                </a:lnTo>
                <a:lnTo>
                  <a:pt x="22656" y="277495"/>
                </a:lnTo>
                <a:lnTo>
                  <a:pt x="40758" y="288643"/>
                </a:lnTo>
                <a:lnTo>
                  <a:pt x="58693" y="296576"/>
                </a:lnTo>
                <a:lnTo>
                  <a:pt x="76484" y="301319"/>
                </a:lnTo>
                <a:lnTo>
                  <a:pt x="94157" y="302895"/>
                </a:lnTo>
                <a:lnTo>
                  <a:pt x="117754" y="300537"/>
                </a:lnTo>
                <a:lnTo>
                  <a:pt x="134623" y="293465"/>
                </a:lnTo>
                <a:lnTo>
                  <a:pt x="144753" y="281678"/>
                </a:lnTo>
                <a:lnTo>
                  <a:pt x="148132" y="265175"/>
                </a:lnTo>
                <a:lnTo>
                  <a:pt x="147345" y="256434"/>
                </a:lnTo>
                <a:lnTo>
                  <a:pt x="127360" y="223206"/>
                </a:lnTo>
                <a:lnTo>
                  <a:pt x="82854" y="195452"/>
                </a:lnTo>
                <a:lnTo>
                  <a:pt x="64642" y="185975"/>
                </a:lnTo>
                <a:lnTo>
                  <a:pt x="49644" y="177355"/>
                </a:lnTo>
                <a:lnTo>
                  <a:pt x="17159" y="148637"/>
                </a:lnTo>
                <a:lnTo>
                  <a:pt x="1175" y="103489"/>
                </a:lnTo>
                <a:lnTo>
                  <a:pt x="711" y="92963"/>
                </a:lnTo>
                <a:lnTo>
                  <a:pt x="2544" y="73796"/>
                </a:lnTo>
                <a:lnTo>
                  <a:pt x="30022" y="26415"/>
                </a:lnTo>
                <a:lnTo>
                  <a:pt x="63598" y="6635"/>
                </a:lnTo>
                <a:lnTo>
                  <a:pt x="83475" y="1662"/>
                </a:lnTo>
                <a:lnTo>
                  <a:pt x="10546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0240" y="1700783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98370" y="1724610"/>
            <a:ext cx="6636384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750" spc="33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400" spc="-5" dirty="0">
                <a:latin typeface="Trebuchet MS"/>
                <a:cs typeface="Trebuchet MS"/>
              </a:rPr>
              <a:t>Changes the </a:t>
            </a:r>
            <a:r>
              <a:rPr sz="2400" dirty="0">
                <a:latin typeface="Trebuchet MS"/>
                <a:cs typeface="Trebuchet MS"/>
              </a:rPr>
              <a:t>size of </a:t>
            </a:r>
            <a:r>
              <a:rPr sz="2400" spc="-5" dirty="0">
                <a:latin typeface="Trebuchet MS"/>
                <a:cs typeface="Trebuchet MS"/>
              </a:rPr>
              <a:t>the object and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repositions</a:t>
            </a:r>
            <a:endParaRPr sz="2400">
              <a:latin typeface="Trebuchet MS"/>
              <a:cs typeface="Trebuchet MS"/>
            </a:endParaRPr>
          </a:p>
          <a:p>
            <a:pPr marR="12700" algn="ctr">
              <a:spcBef>
                <a:spcPts val="5"/>
              </a:spcBef>
            </a:pPr>
            <a:r>
              <a:rPr sz="2400" spc="-5" dirty="0">
                <a:latin typeface="Trebuchet MS"/>
                <a:cs typeface="Trebuchet MS"/>
              </a:rPr>
              <a:t>the object </a:t>
            </a:r>
            <a:r>
              <a:rPr sz="2400" dirty="0">
                <a:latin typeface="Trebuchet MS"/>
                <a:cs typeface="Trebuchet MS"/>
              </a:rPr>
              <a:t>relative </a:t>
            </a:r>
            <a:r>
              <a:rPr sz="2400" spc="-5" dirty="0">
                <a:latin typeface="Trebuchet MS"/>
                <a:cs typeface="Trebuchet MS"/>
              </a:rPr>
              <a:t>to the coordinate</a:t>
            </a:r>
            <a:r>
              <a:rPr sz="2400" spc="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origin.</a:t>
            </a:r>
            <a:endParaRPr sz="2400">
              <a:latin typeface="Trebuchet MS"/>
              <a:cs typeface="Trebuchet MS"/>
            </a:endParaRPr>
          </a:p>
          <a:p>
            <a:pPr marL="945515">
              <a:spcBef>
                <a:spcPts val="1030"/>
              </a:spcBef>
              <a:tabLst>
                <a:tab pos="2070100" algn="l"/>
              </a:tabLst>
            </a:pPr>
            <a:r>
              <a:rPr sz="3500" b="1" spc="36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3500" b="1" spc="-3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250" spc="-3734" baseline="3174" dirty="0">
                <a:solidFill>
                  <a:srgbClr val="FFFFFF"/>
                </a:solidFill>
                <a:latin typeface="Symbol"/>
                <a:cs typeface="Symbol"/>
              </a:rPr>
              <a:t></a:t>
            </a:r>
            <a:r>
              <a:rPr sz="5250" spc="525" baseline="317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spc="325" dirty="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sz="3500" spc="32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500" b="1" spc="330" dirty="0">
                <a:solidFill>
                  <a:srgbClr val="FFFFFF"/>
                </a:solidFill>
                <a:latin typeface="Times New Roman"/>
                <a:cs typeface="Times New Roman"/>
              </a:rPr>
              <a:t>S </a:t>
            </a:r>
            <a:r>
              <a:rPr sz="3500" spc="150" dirty="0">
                <a:solidFill>
                  <a:srgbClr val="FFFFFF"/>
                </a:solidFill>
                <a:latin typeface="Symbol"/>
                <a:cs typeface="Symbol"/>
              </a:rPr>
              <a:t></a:t>
            </a:r>
            <a:r>
              <a:rPr sz="3500" spc="-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500" b="1" spc="36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59500" y="4089737"/>
            <a:ext cx="680720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556260" algn="l"/>
              </a:tabLst>
            </a:pPr>
            <a:r>
              <a:rPr sz="2750" spc="-180" dirty="0">
                <a:latin typeface="Symbol"/>
                <a:cs typeface="Symbol"/>
              </a:rPr>
              <a:t></a:t>
            </a:r>
            <a:r>
              <a:rPr sz="2750" spc="-355" dirty="0">
                <a:latin typeface="Times New Roman"/>
                <a:cs typeface="Times New Roman"/>
              </a:rPr>
              <a:t> </a:t>
            </a:r>
            <a:r>
              <a:rPr sz="4125" spc="-179" baseline="-14141" dirty="0">
                <a:latin typeface="Symbol"/>
                <a:cs typeface="Symbol"/>
              </a:rPr>
              <a:t></a:t>
            </a:r>
            <a:r>
              <a:rPr sz="4125" spc="-555" baseline="-14141" dirty="0">
                <a:latin typeface="Times New Roman"/>
                <a:cs typeface="Times New Roman"/>
              </a:rPr>
              <a:t> </a:t>
            </a: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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59500" y="5063482"/>
            <a:ext cx="680720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266700" algn="l"/>
                <a:tab pos="556260" algn="l"/>
              </a:tabLst>
            </a:pPr>
            <a:r>
              <a:rPr sz="2750" spc="-180" dirty="0">
                <a:latin typeface="Symbol"/>
                <a:cs typeface="Symbol"/>
              </a:rPr>
              <a:t></a:t>
            </a:r>
            <a:r>
              <a:rPr sz="2750" spc="-18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</a:t>
            </a:r>
            <a:r>
              <a:rPr sz="2750" spc="-18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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86657" y="4089737"/>
            <a:ext cx="893444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352425" algn="l"/>
              </a:tabLst>
            </a:pP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spc="-18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</a:t>
            </a:r>
            <a:r>
              <a:rPr sz="2750" spc="-180" dirty="0">
                <a:latin typeface="Times New Roman"/>
                <a:cs typeface="Times New Roman"/>
              </a:rPr>
              <a:t> </a:t>
            </a:r>
            <a:r>
              <a:rPr sz="4125" spc="-390" baseline="-14141" dirty="0">
                <a:latin typeface="Symbol"/>
                <a:cs typeface="Symbol"/>
              </a:rPr>
              <a:t></a:t>
            </a:r>
            <a:r>
              <a:rPr sz="4125" spc="-209" baseline="-14141" dirty="0">
                <a:latin typeface="Times New Roman"/>
                <a:cs typeface="Times New Roman"/>
              </a:rPr>
              <a:t> </a:t>
            </a:r>
            <a:r>
              <a:rPr sz="2750" spc="-180" dirty="0">
                <a:latin typeface="Symbol"/>
                <a:cs typeface="Symbol"/>
              </a:rPr>
              <a:t>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6657" y="5063482"/>
            <a:ext cx="893444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352425" algn="l"/>
                <a:tab pos="768985" algn="l"/>
              </a:tabLst>
            </a:pPr>
            <a:r>
              <a:rPr sz="2750" spc="-180" dirty="0">
                <a:latin typeface="Symbol"/>
                <a:cs typeface="Symbol"/>
              </a:rPr>
              <a:t></a:t>
            </a:r>
            <a:r>
              <a:rPr sz="2750" spc="-18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</a:t>
            </a:r>
            <a:r>
              <a:rPr sz="2750" spc="-18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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07942" y="4768419"/>
            <a:ext cx="832485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417830" algn="l"/>
              </a:tabLst>
            </a:pPr>
            <a:r>
              <a:rPr sz="4125" spc="-277" baseline="-33333" dirty="0">
                <a:latin typeface="Times New Roman"/>
                <a:cs typeface="Times New Roman"/>
              </a:rPr>
              <a:t>1</a:t>
            </a:r>
            <a:r>
              <a:rPr sz="2750" spc="-180" dirty="0">
                <a:latin typeface="Symbol"/>
                <a:cs typeface="Symbol"/>
              </a:rPr>
              <a:t></a:t>
            </a:r>
            <a:r>
              <a:rPr sz="2750" dirty="0">
                <a:latin typeface="Times New Roman"/>
                <a:cs typeface="Times New Roman"/>
              </a:rPr>
              <a:t>	</a:t>
            </a:r>
            <a:r>
              <a:rPr sz="2750" spc="-80" dirty="0">
                <a:latin typeface="Symbol"/>
                <a:cs typeface="Symbol"/>
              </a:rPr>
              <a:t></a:t>
            </a:r>
            <a:r>
              <a:rPr sz="4125" spc="-120" baseline="-33333" dirty="0">
                <a:latin typeface="Times New Roman"/>
                <a:cs typeface="Times New Roman"/>
              </a:rPr>
              <a:t>1</a:t>
            </a:r>
            <a:r>
              <a:rPr sz="2750" spc="-180" dirty="0">
                <a:latin typeface="Symbol"/>
                <a:cs typeface="Symbol"/>
              </a:rPr>
              <a:t>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86657" y="4768419"/>
            <a:ext cx="1089660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768985" algn="l"/>
              </a:tabLst>
            </a:pP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spc="-335" dirty="0">
                <a:latin typeface="Times New Roman"/>
                <a:cs typeface="Times New Roman"/>
              </a:rPr>
              <a:t> </a:t>
            </a:r>
            <a:r>
              <a:rPr sz="4125" spc="-352" baseline="-33333" dirty="0">
                <a:latin typeface="Times New Roman"/>
                <a:cs typeface="Times New Roman"/>
              </a:rPr>
              <a:t>1</a:t>
            </a:r>
            <a:r>
              <a:rPr sz="4125" spc="-419" baseline="-33333" dirty="0">
                <a:latin typeface="Times New Roman"/>
                <a:cs typeface="Times New Roman"/>
              </a:rPr>
              <a:t> </a:t>
            </a:r>
            <a:r>
              <a:rPr sz="2750" spc="-180" dirty="0">
                <a:latin typeface="Symbol"/>
                <a:cs typeface="Symbol"/>
              </a:rPr>
              <a:t></a:t>
            </a:r>
            <a:r>
              <a:rPr sz="2750" spc="-18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spc="-365" dirty="0">
                <a:latin typeface="Times New Roman"/>
                <a:cs typeface="Times New Roman"/>
              </a:rPr>
              <a:t> </a:t>
            </a:r>
            <a:r>
              <a:rPr sz="4125" spc="-352" baseline="-33333" dirty="0">
                <a:latin typeface="Times New Roman"/>
                <a:cs typeface="Times New Roman"/>
              </a:rPr>
              <a:t>0</a:t>
            </a:r>
            <a:endParaRPr sz="4125" baseline="-33333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10197" y="4429093"/>
            <a:ext cx="829944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415925" algn="l"/>
              </a:tabLst>
            </a:pPr>
            <a:r>
              <a:rPr sz="4125" spc="-284" baseline="-3030" dirty="0">
                <a:latin typeface="Times New Roman"/>
                <a:cs typeface="Times New Roman"/>
              </a:rPr>
              <a:t>0</a:t>
            </a:r>
            <a:r>
              <a:rPr sz="2750" spc="-190" dirty="0">
                <a:latin typeface="Symbol"/>
                <a:cs typeface="Symbol"/>
              </a:rPr>
              <a:t></a:t>
            </a:r>
            <a:r>
              <a:rPr sz="2750" spc="-19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spc="-470" dirty="0">
                <a:latin typeface="Times New Roman"/>
                <a:cs typeface="Times New Roman"/>
              </a:rPr>
              <a:t> </a:t>
            </a:r>
            <a:r>
              <a:rPr sz="4125" i="1" spc="-277" baseline="-3030" dirty="0">
                <a:latin typeface="Times New Roman"/>
                <a:cs typeface="Times New Roman"/>
              </a:rPr>
              <a:t>z</a:t>
            </a:r>
            <a:r>
              <a:rPr sz="4125" i="1" spc="-712" baseline="-3030" dirty="0">
                <a:latin typeface="Times New Roman"/>
                <a:cs typeface="Times New Roman"/>
              </a:rPr>
              <a:t> </a:t>
            </a:r>
            <a:r>
              <a:rPr sz="2750" spc="-180" dirty="0">
                <a:latin typeface="Symbol"/>
                <a:cs typeface="Symbol"/>
              </a:rPr>
              <a:t>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10197" y="3750402"/>
            <a:ext cx="829944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415925" algn="l"/>
              </a:tabLst>
            </a:pPr>
            <a:r>
              <a:rPr sz="4125" spc="-284" baseline="-26262" dirty="0">
                <a:latin typeface="Times New Roman"/>
                <a:cs typeface="Times New Roman"/>
              </a:rPr>
              <a:t>0</a:t>
            </a:r>
            <a:r>
              <a:rPr sz="2750" spc="-190" dirty="0">
                <a:latin typeface="Symbol"/>
                <a:cs typeface="Symbol"/>
              </a:rPr>
              <a:t></a:t>
            </a:r>
            <a:r>
              <a:rPr sz="2750" spc="-19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spc="-495" dirty="0">
                <a:latin typeface="Times New Roman"/>
                <a:cs typeface="Times New Roman"/>
              </a:rPr>
              <a:t> </a:t>
            </a:r>
            <a:r>
              <a:rPr sz="4125" i="1" spc="-202" baseline="-26262" dirty="0">
                <a:latin typeface="Times New Roman"/>
                <a:cs typeface="Times New Roman"/>
              </a:rPr>
              <a:t>y</a:t>
            </a:r>
            <a:r>
              <a:rPr sz="2750" spc="-135" dirty="0">
                <a:latin typeface="Symbol"/>
                <a:cs typeface="Symbol"/>
              </a:rPr>
              <a:t>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10197" y="3411077"/>
            <a:ext cx="829944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415925" algn="l"/>
              </a:tabLst>
            </a:pPr>
            <a:r>
              <a:rPr sz="4125" spc="-300" baseline="4040" dirty="0">
                <a:latin typeface="Times New Roman"/>
                <a:cs typeface="Times New Roman"/>
              </a:rPr>
              <a:t>0</a:t>
            </a:r>
            <a:r>
              <a:rPr sz="2750" spc="-180" dirty="0">
                <a:latin typeface="Symbol"/>
                <a:cs typeface="Symbol"/>
              </a:rPr>
              <a:t></a:t>
            </a:r>
            <a:r>
              <a:rPr sz="2750" dirty="0">
                <a:latin typeface="Times New Roman"/>
                <a:cs typeface="Times New Roman"/>
              </a:rPr>
              <a:t>	</a:t>
            </a:r>
            <a:r>
              <a:rPr sz="2750" spc="45" dirty="0">
                <a:latin typeface="Symbol"/>
                <a:cs typeface="Symbol"/>
              </a:rPr>
              <a:t></a:t>
            </a:r>
            <a:r>
              <a:rPr sz="4125" i="1" spc="-75" baseline="4040" dirty="0">
                <a:latin typeface="Times New Roman"/>
                <a:cs typeface="Times New Roman"/>
              </a:rPr>
              <a:t>x</a:t>
            </a:r>
            <a:r>
              <a:rPr sz="2750" spc="-180" dirty="0">
                <a:latin typeface="Symbol"/>
                <a:cs typeface="Symbol"/>
              </a:rPr>
              <a:t>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86657" y="4429093"/>
            <a:ext cx="1089660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768985" algn="l"/>
              </a:tabLst>
            </a:pP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spc="-425" dirty="0">
                <a:latin typeface="Times New Roman"/>
                <a:cs typeface="Times New Roman"/>
              </a:rPr>
              <a:t> </a:t>
            </a:r>
            <a:r>
              <a:rPr sz="4125" i="1" spc="-1185" baseline="-3030" dirty="0">
                <a:latin typeface="Times New Roman"/>
                <a:cs typeface="Times New Roman"/>
              </a:rPr>
              <a:t>z</a:t>
            </a:r>
            <a:r>
              <a:rPr sz="2750" spc="-790" dirty="0">
                <a:latin typeface="Symbol"/>
                <a:cs typeface="Symbol"/>
              </a:rPr>
              <a:t></a:t>
            </a:r>
            <a:r>
              <a:rPr sz="2750" spc="-79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spc="-365" dirty="0">
                <a:latin typeface="Times New Roman"/>
                <a:cs typeface="Times New Roman"/>
              </a:rPr>
              <a:t> </a:t>
            </a:r>
            <a:r>
              <a:rPr sz="4125" spc="-352" baseline="-3030" dirty="0">
                <a:latin typeface="Times New Roman"/>
                <a:cs typeface="Times New Roman"/>
              </a:rPr>
              <a:t>0</a:t>
            </a:r>
            <a:endParaRPr sz="4125" baseline="-303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86657" y="3750402"/>
            <a:ext cx="1089660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  <a:tabLst>
                <a:tab pos="768985" algn="l"/>
              </a:tabLst>
            </a:pP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spc="-425" dirty="0">
                <a:latin typeface="Times New Roman"/>
                <a:cs typeface="Times New Roman"/>
              </a:rPr>
              <a:t> </a:t>
            </a:r>
            <a:r>
              <a:rPr sz="4125" i="1" spc="-1260" baseline="-26262" dirty="0">
                <a:latin typeface="Times New Roman"/>
                <a:cs typeface="Times New Roman"/>
              </a:rPr>
              <a:t>y</a:t>
            </a:r>
            <a:r>
              <a:rPr sz="4125" spc="-1260" baseline="-23232" dirty="0">
                <a:latin typeface="Symbol"/>
                <a:cs typeface="Symbol"/>
              </a:rPr>
              <a:t></a:t>
            </a:r>
            <a:r>
              <a:rPr sz="2750" spc="-840" dirty="0">
                <a:latin typeface="Symbol"/>
                <a:cs typeface="Symbol"/>
              </a:rPr>
              <a:t></a:t>
            </a:r>
            <a:r>
              <a:rPr sz="2750" spc="-840" dirty="0">
                <a:latin typeface="Times New Roman"/>
                <a:cs typeface="Times New Roman"/>
              </a:rPr>
              <a:t>	</a:t>
            </a:r>
            <a:r>
              <a:rPr sz="2750" spc="-180" dirty="0">
                <a:latin typeface="Symbol"/>
                <a:cs typeface="Symbol"/>
              </a:rPr>
              <a:t></a:t>
            </a:r>
            <a:r>
              <a:rPr sz="2750" spc="-365" dirty="0">
                <a:latin typeface="Times New Roman"/>
                <a:cs typeface="Times New Roman"/>
              </a:rPr>
              <a:t> </a:t>
            </a:r>
            <a:r>
              <a:rPr sz="4125" spc="-352" baseline="-26262" dirty="0">
                <a:latin typeface="Times New Roman"/>
                <a:cs typeface="Times New Roman"/>
              </a:rPr>
              <a:t>0</a:t>
            </a:r>
            <a:endParaRPr sz="4125" baseline="-26262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86657" y="3411077"/>
            <a:ext cx="476884" cy="4508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</a:pPr>
            <a:r>
              <a:rPr sz="2750" spc="45" dirty="0">
                <a:latin typeface="Symbol"/>
                <a:cs typeface="Symbol"/>
              </a:rPr>
              <a:t></a:t>
            </a:r>
            <a:r>
              <a:rPr sz="4125" i="1" spc="-284" baseline="4040" dirty="0">
                <a:latin typeface="Times New Roman"/>
                <a:cs typeface="Times New Roman"/>
              </a:rPr>
              <a:t>x</a:t>
            </a:r>
            <a:r>
              <a:rPr sz="4125" spc="-3172" baseline="7070" dirty="0">
                <a:latin typeface="Symbol"/>
                <a:cs typeface="Symbol"/>
              </a:rPr>
              <a:t></a:t>
            </a:r>
            <a:r>
              <a:rPr sz="2750" spc="-180" dirty="0">
                <a:latin typeface="Symbol"/>
                <a:cs typeface="Symbol"/>
              </a:rPr>
              <a:t></a:t>
            </a:r>
            <a:endParaRPr sz="27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21922" y="4152427"/>
            <a:ext cx="88265" cy="26225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spcBef>
                <a:spcPts val="125"/>
              </a:spcBef>
            </a:pPr>
            <a:r>
              <a:rPr sz="1600" i="1" spc="-120" dirty="0">
                <a:latin typeface="Times New Roman"/>
                <a:cs typeface="Times New Roman"/>
              </a:rPr>
              <a:t>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55795" y="3279019"/>
            <a:ext cx="1360170" cy="215011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>
              <a:spcBef>
                <a:spcPts val="975"/>
              </a:spcBef>
              <a:tabLst>
                <a:tab pos="680085" algn="l"/>
                <a:tab pos="1195070" algn="l"/>
              </a:tabLst>
            </a:pPr>
            <a:r>
              <a:rPr sz="4125" spc="-157" baseline="-4040" dirty="0">
                <a:latin typeface="Symbol"/>
                <a:cs typeface="Symbol"/>
              </a:rPr>
              <a:t></a:t>
            </a:r>
            <a:r>
              <a:rPr sz="2750" i="1" spc="-105" dirty="0">
                <a:latin typeface="Times New Roman"/>
                <a:cs typeface="Times New Roman"/>
              </a:rPr>
              <a:t>s</a:t>
            </a:r>
            <a:r>
              <a:rPr sz="2400" i="1" spc="-157" baseline="-24305" dirty="0">
                <a:latin typeface="Times New Roman"/>
                <a:cs typeface="Times New Roman"/>
              </a:rPr>
              <a:t>x	</a:t>
            </a:r>
            <a:r>
              <a:rPr sz="2750" spc="-235" dirty="0">
                <a:latin typeface="Times New Roman"/>
                <a:cs typeface="Times New Roman"/>
              </a:rPr>
              <a:t>0	0</a:t>
            </a:r>
            <a:endParaRPr sz="2750">
              <a:latin typeface="Times New Roman"/>
              <a:cs typeface="Times New Roman"/>
            </a:endParaRPr>
          </a:p>
          <a:p>
            <a:pPr marL="633730">
              <a:spcBef>
                <a:spcPts val="880"/>
              </a:spcBef>
              <a:tabLst>
                <a:tab pos="1195070" algn="l"/>
              </a:tabLst>
            </a:pPr>
            <a:r>
              <a:rPr sz="2750" i="1" spc="-185" dirty="0">
                <a:latin typeface="Times New Roman"/>
                <a:cs typeface="Times New Roman"/>
              </a:rPr>
              <a:t>s	</a:t>
            </a:r>
            <a:r>
              <a:rPr sz="2750" spc="-235" dirty="0">
                <a:latin typeface="Times New Roman"/>
                <a:cs typeface="Times New Roman"/>
              </a:rPr>
              <a:t>0</a:t>
            </a:r>
            <a:endParaRPr sz="2750">
              <a:latin typeface="Times New Roman"/>
              <a:cs typeface="Times New Roman"/>
            </a:endParaRPr>
          </a:p>
          <a:p>
            <a:pPr marL="680085">
              <a:spcBef>
                <a:spcPts val="880"/>
              </a:spcBef>
              <a:tabLst>
                <a:tab pos="1156335" algn="l"/>
              </a:tabLst>
            </a:pPr>
            <a:r>
              <a:rPr sz="2750" spc="-235" dirty="0">
                <a:latin typeface="Times New Roman"/>
                <a:cs typeface="Times New Roman"/>
              </a:rPr>
              <a:t>0	</a:t>
            </a:r>
            <a:r>
              <a:rPr sz="2750" i="1" spc="-95" dirty="0">
                <a:latin typeface="Times New Roman"/>
                <a:cs typeface="Times New Roman"/>
              </a:rPr>
              <a:t>s</a:t>
            </a:r>
            <a:r>
              <a:rPr sz="2400" i="1" spc="-165" baseline="-24305" dirty="0">
                <a:latin typeface="Times New Roman"/>
                <a:cs typeface="Times New Roman"/>
              </a:rPr>
              <a:t>z</a:t>
            </a:r>
            <a:endParaRPr sz="2400" baseline="-24305">
              <a:latin typeface="Times New Roman"/>
              <a:cs typeface="Times New Roman"/>
            </a:endParaRPr>
          </a:p>
          <a:p>
            <a:pPr marL="680085">
              <a:spcBef>
                <a:spcPts val="885"/>
              </a:spcBef>
              <a:tabLst>
                <a:tab pos="1195070" algn="l"/>
              </a:tabLst>
            </a:pPr>
            <a:r>
              <a:rPr sz="2750" spc="-235" dirty="0">
                <a:latin typeface="Times New Roman"/>
                <a:cs typeface="Times New Roman"/>
              </a:rPr>
              <a:t>0	0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09444" y="3363468"/>
            <a:ext cx="3412490" cy="2182495"/>
          </a:xfrm>
          <a:custGeom>
            <a:avLst/>
            <a:gdLst/>
            <a:ahLst/>
            <a:cxnLst/>
            <a:rect l="l" t="t" r="r" b="b"/>
            <a:pathLst>
              <a:path w="3412490" h="2182495">
                <a:moveTo>
                  <a:pt x="0" y="2182367"/>
                </a:moveTo>
                <a:lnTo>
                  <a:pt x="3412235" y="2182367"/>
                </a:lnTo>
                <a:lnTo>
                  <a:pt x="3412235" y="0"/>
                </a:lnTo>
                <a:lnTo>
                  <a:pt x="0" y="0"/>
                </a:lnTo>
                <a:lnTo>
                  <a:pt x="0" y="2182367"/>
                </a:lnTo>
                <a:close/>
              </a:path>
            </a:pathLst>
          </a:custGeom>
          <a:ln w="57912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12408" y="2709672"/>
            <a:ext cx="2717800" cy="2879090"/>
          </a:xfrm>
          <a:custGeom>
            <a:avLst/>
            <a:gdLst/>
            <a:ahLst/>
            <a:cxnLst/>
            <a:rect l="l" t="t" r="r" b="b"/>
            <a:pathLst>
              <a:path w="2717800" h="2879090">
                <a:moveTo>
                  <a:pt x="0" y="2878836"/>
                </a:moveTo>
                <a:lnTo>
                  <a:pt x="2717291" y="2878836"/>
                </a:lnTo>
                <a:lnTo>
                  <a:pt x="2717291" y="0"/>
                </a:lnTo>
                <a:lnTo>
                  <a:pt x="0" y="0"/>
                </a:lnTo>
                <a:lnTo>
                  <a:pt x="0" y="28788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12407" y="4968975"/>
            <a:ext cx="572770" cy="610235"/>
          </a:xfrm>
          <a:custGeom>
            <a:avLst/>
            <a:gdLst/>
            <a:ahLst/>
            <a:cxnLst/>
            <a:rect l="l" t="t" r="r" b="b"/>
            <a:pathLst>
              <a:path w="572770" h="610235">
                <a:moveTo>
                  <a:pt x="564981" y="0"/>
                </a:moveTo>
                <a:lnTo>
                  <a:pt x="0" y="590719"/>
                </a:lnTo>
                <a:lnTo>
                  <a:pt x="0" y="610119"/>
                </a:lnTo>
                <a:lnTo>
                  <a:pt x="571646" y="12434"/>
                </a:lnTo>
                <a:lnTo>
                  <a:pt x="572145" y="7569"/>
                </a:lnTo>
                <a:lnTo>
                  <a:pt x="568466" y="698"/>
                </a:lnTo>
                <a:lnTo>
                  <a:pt x="5649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71343" y="4970048"/>
            <a:ext cx="1424305" cy="618490"/>
          </a:xfrm>
          <a:custGeom>
            <a:avLst/>
            <a:gdLst/>
            <a:ahLst/>
            <a:cxnLst/>
            <a:rect l="l" t="t" r="r" b="b"/>
            <a:pathLst>
              <a:path w="1424304" h="618489">
                <a:moveTo>
                  <a:pt x="4945" y="0"/>
                </a:moveTo>
                <a:lnTo>
                  <a:pt x="1830" y="2277"/>
                </a:lnTo>
                <a:lnTo>
                  <a:pt x="0" y="10467"/>
                </a:lnTo>
                <a:lnTo>
                  <a:pt x="1636" y="14828"/>
                </a:lnTo>
                <a:lnTo>
                  <a:pt x="1386687" y="618459"/>
                </a:lnTo>
                <a:lnTo>
                  <a:pt x="1424032" y="618459"/>
                </a:lnTo>
                <a:lnTo>
                  <a:pt x="4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77349" y="2709703"/>
            <a:ext cx="0" cy="2275840"/>
          </a:xfrm>
          <a:custGeom>
            <a:avLst/>
            <a:gdLst/>
            <a:ahLst/>
            <a:cxnLst/>
            <a:rect l="l" t="t" r="r" b="b"/>
            <a:pathLst>
              <a:path h="2275840">
                <a:moveTo>
                  <a:pt x="0" y="0"/>
                </a:moveTo>
                <a:lnTo>
                  <a:pt x="0" y="2275833"/>
                </a:lnTo>
              </a:path>
            </a:pathLst>
          </a:custGeom>
          <a:ln w="129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76523" y="4324519"/>
            <a:ext cx="267335" cy="652780"/>
          </a:xfrm>
          <a:custGeom>
            <a:avLst/>
            <a:gdLst/>
            <a:ahLst/>
            <a:cxnLst/>
            <a:rect l="l" t="t" r="r" b="b"/>
            <a:pathLst>
              <a:path w="267335" h="652779">
                <a:moveTo>
                  <a:pt x="266797" y="0"/>
                </a:moveTo>
                <a:lnTo>
                  <a:pt x="0" y="489211"/>
                </a:lnTo>
                <a:lnTo>
                  <a:pt x="266797" y="652269"/>
                </a:lnTo>
                <a:lnTo>
                  <a:pt x="266797" y="0"/>
                </a:lnTo>
                <a:close/>
              </a:path>
            </a:pathLst>
          </a:custGeom>
          <a:solidFill>
            <a:srgbClr val="54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76523" y="4324519"/>
            <a:ext cx="267335" cy="652780"/>
          </a:xfrm>
          <a:custGeom>
            <a:avLst/>
            <a:gdLst/>
            <a:ahLst/>
            <a:cxnLst/>
            <a:rect l="l" t="t" r="r" b="b"/>
            <a:pathLst>
              <a:path w="267335" h="652779">
                <a:moveTo>
                  <a:pt x="0" y="489211"/>
                </a:moveTo>
                <a:lnTo>
                  <a:pt x="266797" y="652269"/>
                </a:lnTo>
                <a:lnTo>
                  <a:pt x="266797" y="0"/>
                </a:lnTo>
                <a:lnTo>
                  <a:pt x="0" y="489211"/>
                </a:lnTo>
                <a:close/>
              </a:path>
            </a:pathLst>
          </a:custGeom>
          <a:ln w="7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42674" y="4324519"/>
            <a:ext cx="267335" cy="652780"/>
          </a:xfrm>
          <a:custGeom>
            <a:avLst/>
            <a:gdLst/>
            <a:ahLst/>
            <a:cxnLst/>
            <a:rect l="l" t="t" r="r" b="b"/>
            <a:pathLst>
              <a:path w="267335" h="652779">
                <a:moveTo>
                  <a:pt x="0" y="0"/>
                </a:moveTo>
                <a:lnTo>
                  <a:pt x="0" y="652269"/>
                </a:lnTo>
                <a:lnTo>
                  <a:pt x="266890" y="489211"/>
                </a:lnTo>
                <a:lnTo>
                  <a:pt x="0" y="0"/>
                </a:lnTo>
                <a:close/>
              </a:path>
            </a:pathLst>
          </a:custGeom>
          <a:solidFill>
            <a:srgbClr val="414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2674" y="4324519"/>
            <a:ext cx="267335" cy="652780"/>
          </a:xfrm>
          <a:custGeom>
            <a:avLst/>
            <a:gdLst/>
            <a:ahLst/>
            <a:cxnLst/>
            <a:rect l="l" t="t" r="r" b="b"/>
            <a:pathLst>
              <a:path w="267335" h="652779">
                <a:moveTo>
                  <a:pt x="0" y="652269"/>
                </a:moveTo>
                <a:lnTo>
                  <a:pt x="266890" y="489211"/>
                </a:lnTo>
                <a:lnTo>
                  <a:pt x="0" y="0"/>
                </a:lnTo>
                <a:lnTo>
                  <a:pt x="0" y="652269"/>
                </a:lnTo>
                <a:close/>
              </a:path>
            </a:pathLst>
          </a:custGeom>
          <a:ln w="7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10211" y="3019981"/>
            <a:ext cx="534035" cy="1304925"/>
          </a:xfrm>
          <a:custGeom>
            <a:avLst/>
            <a:gdLst/>
            <a:ahLst/>
            <a:cxnLst/>
            <a:rect l="l" t="t" r="r" b="b"/>
            <a:pathLst>
              <a:path w="534034" h="1304925">
                <a:moveTo>
                  <a:pt x="533780" y="0"/>
                </a:moveTo>
                <a:lnTo>
                  <a:pt x="0" y="978449"/>
                </a:lnTo>
                <a:lnTo>
                  <a:pt x="533780" y="1304538"/>
                </a:lnTo>
                <a:lnTo>
                  <a:pt x="533780" y="0"/>
                </a:lnTo>
                <a:close/>
              </a:path>
            </a:pathLst>
          </a:custGeom>
          <a:solidFill>
            <a:srgbClr val="54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10211" y="3019981"/>
            <a:ext cx="534035" cy="1304925"/>
          </a:xfrm>
          <a:custGeom>
            <a:avLst/>
            <a:gdLst/>
            <a:ahLst/>
            <a:cxnLst/>
            <a:rect l="l" t="t" r="r" b="b"/>
            <a:pathLst>
              <a:path w="534034" h="1304925">
                <a:moveTo>
                  <a:pt x="0" y="978449"/>
                </a:moveTo>
                <a:lnTo>
                  <a:pt x="533780" y="1304539"/>
                </a:lnTo>
                <a:lnTo>
                  <a:pt x="533780" y="0"/>
                </a:lnTo>
                <a:lnTo>
                  <a:pt x="0" y="978449"/>
                </a:lnTo>
                <a:close/>
              </a:path>
            </a:pathLst>
          </a:custGeom>
          <a:ln w="7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43252" y="3019981"/>
            <a:ext cx="534035" cy="1304925"/>
          </a:xfrm>
          <a:custGeom>
            <a:avLst/>
            <a:gdLst/>
            <a:ahLst/>
            <a:cxnLst/>
            <a:rect l="l" t="t" r="r" b="b"/>
            <a:pathLst>
              <a:path w="534034" h="1304925">
                <a:moveTo>
                  <a:pt x="0" y="0"/>
                </a:moveTo>
                <a:lnTo>
                  <a:pt x="0" y="1304538"/>
                </a:lnTo>
                <a:lnTo>
                  <a:pt x="533780" y="978449"/>
                </a:lnTo>
                <a:lnTo>
                  <a:pt x="0" y="0"/>
                </a:lnTo>
                <a:close/>
              </a:path>
            </a:pathLst>
          </a:custGeom>
          <a:solidFill>
            <a:srgbClr val="414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43252" y="3019981"/>
            <a:ext cx="534035" cy="1304925"/>
          </a:xfrm>
          <a:custGeom>
            <a:avLst/>
            <a:gdLst/>
            <a:ahLst/>
            <a:cxnLst/>
            <a:rect l="l" t="t" r="r" b="b"/>
            <a:pathLst>
              <a:path w="534034" h="1304925">
                <a:moveTo>
                  <a:pt x="0" y="1304539"/>
                </a:moveTo>
                <a:lnTo>
                  <a:pt x="533780" y="978449"/>
                </a:lnTo>
                <a:lnTo>
                  <a:pt x="0" y="0"/>
                </a:lnTo>
                <a:lnTo>
                  <a:pt x="0" y="1304539"/>
                </a:lnTo>
                <a:close/>
              </a:path>
            </a:pathLst>
          </a:custGeom>
          <a:ln w="7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83453" y="2680717"/>
            <a:ext cx="2775585" cy="2936875"/>
          </a:xfrm>
          <a:custGeom>
            <a:avLst/>
            <a:gdLst/>
            <a:ahLst/>
            <a:cxnLst/>
            <a:rect l="l" t="t" r="r" b="b"/>
            <a:pathLst>
              <a:path w="2775584" h="2936875">
                <a:moveTo>
                  <a:pt x="0" y="2936748"/>
                </a:moveTo>
                <a:lnTo>
                  <a:pt x="2775204" y="2936748"/>
                </a:lnTo>
                <a:lnTo>
                  <a:pt x="2775204" y="0"/>
                </a:lnTo>
                <a:lnTo>
                  <a:pt x="0" y="0"/>
                </a:lnTo>
                <a:lnTo>
                  <a:pt x="0" y="2936748"/>
                </a:lnTo>
                <a:close/>
              </a:path>
            </a:pathLst>
          </a:custGeom>
          <a:ln w="57912">
            <a:solidFill>
              <a:srgbClr val="00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4898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2" y="1000125"/>
            <a:ext cx="2582087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17952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9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9649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4" h="350519">
                <a:moveTo>
                  <a:pt x="0" y="0"/>
                </a:moveTo>
                <a:lnTo>
                  <a:pt x="29463" y="0"/>
                </a:lnTo>
                <a:lnTo>
                  <a:pt x="192658" y="208533"/>
                </a:lnTo>
                <a:lnTo>
                  <a:pt x="192658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4" y="350265"/>
                </a:lnTo>
                <a:lnTo>
                  <a:pt x="58927" y="131571"/>
                </a:lnTo>
                <a:lnTo>
                  <a:pt x="58927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6679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4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8836" y="1006222"/>
            <a:ext cx="217804" cy="346075"/>
          </a:xfrm>
          <a:custGeom>
            <a:avLst/>
            <a:gdLst/>
            <a:ahLst/>
            <a:cxnLst/>
            <a:rect l="l" t="t" r="r" b="b"/>
            <a:pathLst>
              <a:path w="217805" h="346075">
                <a:moveTo>
                  <a:pt x="0" y="0"/>
                </a:moveTo>
                <a:lnTo>
                  <a:pt x="61340" y="0"/>
                </a:lnTo>
                <a:lnTo>
                  <a:pt x="61340" y="291083"/>
                </a:lnTo>
                <a:lnTo>
                  <a:pt x="217424" y="291083"/>
                </a:lnTo>
                <a:lnTo>
                  <a:pt x="217424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08224" y="1001522"/>
            <a:ext cx="304165" cy="350520"/>
          </a:xfrm>
          <a:custGeom>
            <a:avLst/>
            <a:gdLst/>
            <a:ahLst/>
            <a:cxnLst/>
            <a:rect l="l" t="t" r="r" b="b"/>
            <a:pathLst>
              <a:path w="304164" h="350519">
                <a:moveTo>
                  <a:pt x="137794" y="0"/>
                </a:moveTo>
                <a:lnTo>
                  <a:pt x="164719" y="0"/>
                </a:lnTo>
                <a:lnTo>
                  <a:pt x="303656" y="350265"/>
                </a:lnTo>
                <a:lnTo>
                  <a:pt x="235965" y="350265"/>
                </a:lnTo>
                <a:lnTo>
                  <a:pt x="210693" y="280162"/>
                </a:lnTo>
                <a:lnTo>
                  <a:pt x="92328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79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56226" y="1000253"/>
            <a:ext cx="287020" cy="357505"/>
          </a:xfrm>
          <a:custGeom>
            <a:avLst/>
            <a:gdLst/>
            <a:ahLst/>
            <a:cxnLst/>
            <a:rect l="l" t="t" r="r" b="b"/>
            <a:pathLst>
              <a:path w="287019" h="357505">
                <a:moveTo>
                  <a:pt x="175006" y="0"/>
                </a:moveTo>
                <a:lnTo>
                  <a:pt x="202340" y="2139"/>
                </a:lnTo>
                <a:lnTo>
                  <a:pt x="227568" y="8540"/>
                </a:lnTo>
                <a:lnTo>
                  <a:pt x="250676" y="19180"/>
                </a:lnTo>
                <a:lnTo>
                  <a:pt x="271653" y="34036"/>
                </a:lnTo>
                <a:lnTo>
                  <a:pt x="245999" y="83312"/>
                </a:lnTo>
                <a:lnTo>
                  <a:pt x="239831" y="78476"/>
                </a:lnTo>
                <a:lnTo>
                  <a:pt x="232187" y="73675"/>
                </a:lnTo>
                <a:lnTo>
                  <a:pt x="191420" y="56991"/>
                </a:lnTo>
                <a:lnTo>
                  <a:pt x="173609" y="54610"/>
                </a:lnTo>
                <a:lnTo>
                  <a:pt x="149437" y="56757"/>
                </a:lnTo>
                <a:lnTo>
                  <a:pt x="109190" y="74005"/>
                </a:lnTo>
                <a:lnTo>
                  <a:pt x="80182" y="107870"/>
                </a:lnTo>
                <a:lnTo>
                  <a:pt x="65462" y="154162"/>
                </a:lnTo>
                <a:lnTo>
                  <a:pt x="63627" y="181737"/>
                </a:lnTo>
                <a:lnTo>
                  <a:pt x="65436" y="207902"/>
                </a:lnTo>
                <a:lnTo>
                  <a:pt x="79914" y="251995"/>
                </a:lnTo>
                <a:lnTo>
                  <a:pt x="108295" y="284356"/>
                </a:lnTo>
                <a:lnTo>
                  <a:pt x="147625" y="300843"/>
                </a:lnTo>
                <a:lnTo>
                  <a:pt x="171196" y="302895"/>
                </a:lnTo>
                <a:lnTo>
                  <a:pt x="186862" y="301775"/>
                </a:lnTo>
                <a:lnTo>
                  <a:pt x="225171" y="284988"/>
                </a:lnTo>
                <a:lnTo>
                  <a:pt x="225171" y="217043"/>
                </a:lnTo>
                <a:lnTo>
                  <a:pt x="177292" y="217043"/>
                </a:lnTo>
                <a:lnTo>
                  <a:pt x="177292" y="164719"/>
                </a:lnTo>
                <a:lnTo>
                  <a:pt x="286512" y="164719"/>
                </a:lnTo>
                <a:lnTo>
                  <a:pt x="286512" y="319405"/>
                </a:lnTo>
                <a:lnTo>
                  <a:pt x="246578" y="341872"/>
                </a:lnTo>
                <a:lnTo>
                  <a:pt x="195611" y="354885"/>
                </a:lnTo>
                <a:lnTo>
                  <a:pt x="161290" y="357377"/>
                </a:lnTo>
                <a:lnTo>
                  <a:pt x="126069" y="354349"/>
                </a:lnTo>
                <a:lnTo>
                  <a:pt x="67153" y="330053"/>
                </a:lnTo>
                <a:lnTo>
                  <a:pt x="24431" y="282402"/>
                </a:lnTo>
                <a:lnTo>
                  <a:pt x="2714" y="218064"/>
                </a:lnTo>
                <a:lnTo>
                  <a:pt x="0" y="180086"/>
                </a:lnTo>
                <a:lnTo>
                  <a:pt x="2954" y="141960"/>
                </a:lnTo>
                <a:lnTo>
                  <a:pt x="26628" y="76948"/>
                </a:lnTo>
                <a:lnTo>
                  <a:pt x="73136" y="28182"/>
                </a:lnTo>
                <a:lnTo>
                  <a:pt x="136953" y="3139"/>
                </a:lnTo>
                <a:lnTo>
                  <a:pt x="17500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30347" y="1000253"/>
            <a:ext cx="262890" cy="357505"/>
          </a:xfrm>
          <a:custGeom>
            <a:avLst/>
            <a:gdLst/>
            <a:ahLst/>
            <a:cxnLst/>
            <a:rect l="l" t="t" r="r" b="b"/>
            <a:pathLst>
              <a:path w="262889" h="357505">
                <a:moveTo>
                  <a:pt x="158241" y="0"/>
                </a:moveTo>
                <a:lnTo>
                  <a:pt x="186461" y="1524"/>
                </a:lnTo>
                <a:lnTo>
                  <a:pt x="211693" y="6096"/>
                </a:lnTo>
                <a:lnTo>
                  <a:pt x="233947" y="13716"/>
                </a:lnTo>
                <a:lnTo>
                  <a:pt x="253238" y="24384"/>
                </a:lnTo>
                <a:lnTo>
                  <a:pt x="228091" y="75057"/>
                </a:lnTo>
                <a:lnTo>
                  <a:pt x="216255" y="66075"/>
                </a:lnTo>
                <a:lnTo>
                  <a:pt x="201310" y="59689"/>
                </a:lnTo>
                <a:lnTo>
                  <a:pt x="183247" y="55876"/>
                </a:lnTo>
                <a:lnTo>
                  <a:pt x="162052" y="54610"/>
                </a:lnTo>
                <a:lnTo>
                  <a:pt x="141406" y="56872"/>
                </a:lnTo>
                <a:lnTo>
                  <a:pt x="105973" y="74969"/>
                </a:lnTo>
                <a:lnTo>
                  <a:pt x="79164" y="110095"/>
                </a:lnTo>
                <a:lnTo>
                  <a:pt x="65361" y="155866"/>
                </a:lnTo>
                <a:lnTo>
                  <a:pt x="63627" y="182372"/>
                </a:lnTo>
                <a:lnTo>
                  <a:pt x="65224" y="208661"/>
                </a:lnTo>
                <a:lnTo>
                  <a:pt x="78039" y="252666"/>
                </a:lnTo>
                <a:lnTo>
                  <a:pt x="103116" y="284624"/>
                </a:lnTo>
                <a:lnTo>
                  <a:pt x="157479" y="302895"/>
                </a:lnTo>
                <a:lnTo>
                  <a:pt x="180605" y="300724"/>
                </a:lnTo>
                <a:lnTo>
                  <a:pt x="201040" y="294195"/>
                </a:lnTo>
                <a:lnTo>
                  <a:pt x="218809" y="283285"/>
                </a:lnTo>
                <a:lnTo>
                  <a:pt x="233934" y="267970"/>
                </a:lnTo>
                <a:lnTo>
                  <a:pt x="262509" y="317626"/>
                </a:lnTo>
                <a:lnTo>
                  <a:pt x="241555" y="335035"/>
                </a:lnTo>
                <a:lnTo>
                  <a:pt x="216233" y="347456"/>
                </a:lnTo>
                <a:lnTo>
                  <a:pt x="186553" y="354899"/>
                </a:lnTo>
                <a:lnTo>
                  <a:pt x="152527" y="357377"/>
                </a:lnTo>
                <a:lnTo>
                  <a:pt x="118354" y="354401"/>
                </a:lnTo>
                <a:lnTo>
                  <a:pt x="62104" y="330588"/>
                </a:lnTo>
                <a:lnTo>
                  <a:pt x="22502" y="283773"/>
                </a:lnTo>
                <a:lnTo>
                  <a:pt x="2500" y="218813"/>
                </a:lnTo>
                <a:lnTo>
                  <a:pt x="0" y="179832"/>
                </a:lnTo>
                <a:lnTo>
                  <a:pt x="2766" y="143037"/>
                </a:lnTo>
                <a:lnTo>
                  <a:pt x="24967" y="78926"/>
                </a:lnTo>
                <a:lnTo>
                  <a:pt x="68212" y="29039"/>
                </a:lnTo>
                <a:lnTo>
                  <a:pt x="125120" y="3234"/>
                </a:lnTo>
                <a:lnTo>
                  <a:pt x="158241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83408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60" y="0"/>
                </a:moveTo>
                <a:lnTo>
                  <a:pt x="133392" y="1404"/>
                </a:lnTo>
                <a:lnTo>
                  <a:pt x="157372" y="5619"/>
                </a:lnTo>
                <a:lnTo>
                  <a:pt x="177398" y="12644"/>
                </a:lnTo>
                <a:lnTo>
                  <a:pt x="193471" y="22478"/>
                </a:lnTo>
                <a:lnTo>
                  <a:pt x="174802" y="75311"/>
                </a:lnTo>
                <a:lnTo>
                  <a:pt x="158395" y="65216"/>
                </a:lnTo>
                <a:lnTo>
                  <a:pt x="141560" y="57991"/>
                </a:lnTo>
                <a:lnTo>
                  <a:pt x="124296" y="53647"/>
                </a:lnTo>
                <a:lnTo>
                  <a:pt x="106603" y="52197"/>
                </a:lnTo>
                <a:lnTo>
                  <a:pt x="96606" y="52889"/>
                </a:lnTo>
                <a:lnTo>
                  <a:pt x="64963" y="76263"/>
                </a:lnTo>
                <a:lnTo>
                  <a:pt x="62026" y="92583"/>
                </a:lnTo>
                <a:lnTo>
                  <a:pt x="66144" y="107584"/>
                </a:lnTo>
                <a:lnTo>
                  <a:pt x="78489" y="122872"/>
                </a:lnTo>
                <a:lnTo>
                  <a:pt x="99049" y="138445"/>
                </a:lnTo>
                <a:lnTo>
                  <a:pt x="127812" y="154305"/>
                </a:lnTo>
                <a:lnTo>
                  <a:pt x="143953" y="162615"/>
                </a:lnTo>
                <a:lnTo>
                  <a:pt x="157689" y="170592"/>
                </a:lnTo>
                <a:lnTo>
                  <a:pt x="191392" y="201041"/>
                </a:lnTo>
                <a:lnTo>
                  <a:pt x="207219" y="238934"/>
                </a:lnTo>
                <a:lnTo>
                  <a:pt x="209219" y="261238"/>
                </a:lnTo>
                <a:lnTo>
                  <a:pt x="207148" y="281267"/>
                </a:lnTo>
                <a:lnTo>
                  <a:pt x="190574" y="315799"/>
                </a:lnTo>
                <a:lnTo>
                  <a:pt x="158094" y="342161"/>
                </a:lnTo>
                <a:lnTo>
                  <a:pt x="113707" y="355687"/>
                </a:lnTo>
                <a:lnTo>
                  <a:pt x="87299" y="357377"/>
                </a:lnTo>
                <a:lnTo>
                  <a:pt x="63700" y="355828"/>
                </a:lnTo>
                <a:lnTo>
                  <a:pt x="41287" y="351170"/>
                </a:lnTo>
                <a:lnTo>
                  <a:pt x="20055" y="343394"/>
                </a:lnTo>
                <a:lnTo>
                  <a:pt x="0" y="332486"/>
                </a:lnTo>
                <a:lnTo>
                  <a:pt x="22656" y="277495"/>
                </a:lnTo>
                <a:lnTo>
                  <a:pt x="40758" y="288643"/>
                </a:lnTo>
                <a:lnTo>
                  <a:pt x="58693" y="296576"/>
                </a:lnTo>
                <a:lnTo>
                  <a:pt x="76484" y="301319"/>
                </a:lnTo>
                <a:lnTo>
                  <a:pt x="94157" y="302895"/>
                </a:lnTo>
                <a:lnTo>
                  <a:pt x="117754" y="300537"/>
                </a:lnTo>
                <a:lnTo>
                  <a:pt x="134623" y="293465"/>
                </a:lnTo>
                <a:lnTo>
                  <a:pt x="144753" y="281678"/>
                </a:lnTo>
                <a:lnTo>
                  <a:pt x="148132" y="265175"/>
                </a:lnTo>
                <a:lnTo>
                  <a:pt x="147345" y="256434"/>
                </a:lnTo>
                <a:lnTo>
                  <a:pt x="127360" y="223206"/>
                </a:lnTo>
                <a:lnTo>
                  <a:pt x="82854" y="195452"/>
                </a:lnTo>
                <a:lnTo>
                  <a:pt x="64642" y="185975"/>
                </a:lnTo>
                <a:lnTo>
                  <a:pt x="49644" y="177355"/>
                </a:lnTo>
                <a:lnTo>
                  <a:pt x="17159" y="148637"/>
                </a:lnTo>
                <a:lnTo>
                  <a:pt x="1175" y="103489"/>
                </a:lnTo>
                <a:lnTo>
                  <a:pt x="711" y="92963"/>
                </a:lnTo>
                <a:lnTo>
                  <a:pt x="2544" y="73796"/>
                </a:lnTo>
                <a:lnTo>
                  <a:pt x="30022" y="26415"/>
                </a:lnTo>
                <a:lnTo>
                  <a:pt x="63598" y="6635"/>
                </a:lnTo>
                <a:lnTo>
                  <a:pt x="83475" y="1662"/>
                </a:lnTo>
                <a:lnTo>
                  <a:pt x="10546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30868" y="1629155"/>
            <a:ext cx="143510" cy="4846320"/>
          </a:xfrm>
          <a:custGeom>
            <a:avLst/>
            <a:gdLst/>
            <a:ahLst/>
            <a:cxnLst/>
            <a:rect l="l" t="t" r="r" b="b"/>
            <a:pathLst>
              <a:path w="143509" h="4846320">
                <a:moveTo>
                  <a:pt x="0" y="4846320"/>
                </a:moveTo>
                <a:lnTo>
                  <a:pt x="143255" y="4846320"/>
                </a:lnTo>
                <a:lnTo>
                  <a:pt x="143255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7173" y="1684392"/>
            <a:ext cx="4809490" cy="1802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600" dirty="0">
                <a:latin typeface="Trebuchet MS"/>
                <a:cs typeface="Trebuchet MS"/>
              </a:rPr>
              <a:t>The </a:t>
            </a:r>
            <a:r>
              <a:rPr sz="2600" spc="-5" dirty="0">
                <a:latin typeface="Trebuchet MS"/>
                <a:cs typeface="Trebuchet MS"/>
              </a:rPr>
              <a:t>equations for</a:t>
            </a:r>
            <a:r>
              <a:rPr sz="2600" spc="-43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scaling</a:t>
            </a:r>
            <a:endParaRPr sz="2600">
              <a:latin typeface="Trebuchet MS"/>
              <a:cs typeface="Trebuchet MS"/>
            </a:endParaRPr>
          </a:p>
          <a:p>
            <a:pPr>
              <a:spcBef>
                <a:spcPts val="600"/>
              </a:spcBef>
            </a:pPr>
            <a:r>
              <a:rPr sz="2600" dirty="0">
                <a:latin typeface="Trebuchet MS"/>
                <a:cs typeface="Trebuchet MS"/>
              </a:rPr>
              <a:t>x’ = x .</a:t>
            </a:r>
            <a:r>
              <a:rPr sz="2600" spc="-13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sx</a:t>
            </a:r>
            <a:endParaRPr sz="2600">
              <a:latin typeface="Trebuchet MS"/>
              <a:cs typeface="Trebuchet MS"/>
            </a:endParaRPr>
          </a:p>
          <a:p>
            <a:pPr marL="1600200">
              <a:spcBef>
                <a:spcPts val="600"/>
              </a:spcBef>
              <a:tabLst>
                <a:tab pos="3134995" algn="l"/>
              </a:tabLst>
            </a:pPr>
            <a:r>
              <a:rPr sz="2600" spc="-20" dirty="0">
                <a:latin typeface="Trebuchet MS"/>
                <a:cs typeface="Trebuchet MS"/>
              </a:rPr>
              <a:t>S</a:t>
            </a:r>
            <a:r>
              <a:rPr sz="2550" spc="-30" baseline="-21241" dirty="0">
                <a:latin typeface="Trebuchet MS"/>
                <a:cs typeface="Trebuchet MS"/>
              </a:rPr>
              <a:t>sx,sy,sz</a:t>
            </a:r>
            <a:r>
              <a:rPr sz="2550" spc="457" baseline="-21241" dirty="0">
                <a:latin typeface="Trebuchet MS"/>
                <a:cs typeface="Trebuchet MS"/>
              </a:rPr>
              <a:t> </a:t>
            </a:r>
            <a:r>
              <a:rPr sz="2600" dirty="0">
                <a:latin typeface="Wingdings"/>
                <a:cs typeface="Wingdings"/>
              </a:rPr>
              <a:t>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Trebuchet MS"/>
                <a:cs typeface="Trebuchet MS"/>
              </a:rPr>
              <a:t>y’ </a:t>
            </a:r>
            <a:r>
              <a:rPr sz="2600" dirty="0">
                <a:latin typeface="Trebuchet MS"/>
                <a:cs typeface="Trebuchet MS"/>
              </a:rPr>
              <a:t>= y .</a:t>
            </a:r>
            <a:r>
              <a:rPr sz="2600" spc="-14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sy</a:t>
            </a:r>
            <a:endParaRPr sz="2600">
              <a:latin typeface="Trebuchet MS"/>
              <a:cs typeface="Trebuchet MS"/>
            </a:endParaRPr>
          </a:p>
          <a:p>
            <a:pPr algn="r">
              <a:spcBef>
                <a:spcPts val="600"/>
              </a:spcBef>
            </a:pPr>
            <a:r>
              <a:rPr sz="2600" dirty="0">
                <a:latin typeface="Trebuchet MS"/>
                <a:cs typeface="Trebuchet MS"/>
              </a:rPr>
              <a:t>z’ = z .</a:t>
            </a:r>
            <a:r>
              <a:rPr sz="2600" spc="-18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sz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91868" y="1629155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70303" y="1576291"/>
            <a:ext cx="4023360" cy="191516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spcBef>
                <a:spcPts val="695"/>
              </a:spcBef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600" dirty="0">
                <a:latin typeface="Trebuchet MS"/>
                <a:cs typeface="Trebuchet MS"/>
              </a:rPr>
              <a:t>The </a:t>
            </a:r>
            <a:r>
              <a:rPr sz="2600" spc="-5" dirty="0">
                <a:latin typeface="Trebuchet MS"/>
                <a:cs typeface="Trebuchet MS"/>
              </a:rPr>
              <a:t>equations for</a:t>
            </a:r>
            <a:r>
              <a:rPr sz="2600" spc="-430" dirty="0">
                <a:latin typeface="Trebuchet MS"/>
                <a:cs typeface="Trebuchet MS"/>
              </a:rPr>
              <a:t> </a:t>
            </a:r>
            <a:r>
              <a:rPr sz="2600" spc="-475" dirty="0">
                <a:latin typeface="Trebuchet MS"/>
                <a:cs typeface="Trebuchet MS"/>
              </a:rPr>
              <a:t>scaling</a:t>
            </a:r>
            <a:endParaRPr sz="2600">
              <a:latin typeface="Trebuchet MS"/>
              <a:cs typeface="Trebuchet MS"/>
            </a:endParaRPr>
          </a:p>
          <a:p>
            <a:pPr marL="212090" marR="839469" indent="1501140">
              <a:lnSpc>
                <a:spcPts val="3720"/>
              </a:lnSpc>
              <a:spcBef>
                <a:spcPts val="225"/>
              </a:spcBef>
              <a:tabLst>
                <a:tab pos="1748155" algn="l"/>
              </a:tabLst>
            </a:pPr>
            <a:r>
              <a:rPr sz="2600" dirty="0">
                <a:latin typeface="Trebuchet MS"/>
                <a:cs typeface="Trebuchet MS"/>
              </a:rPr>
              <a:t>x’ = x . sx  </a:t>
            </a:r>
            <a:r>
              <a:rPr sz="2600" spc="-20" dirty="0">
                <a:latin typeface="Trebuchet MS"/>
                <a:cs typeface="Trebuchet MS"/>
              </a:rPr>
              <a:t>S</a:t>
            </a:r>
            <a:r>
              <a:rPr sz="2550" spc="-30" baseline="-21241" dirty="0">
                <a:latin typeface="Trebuchet MS"/>
                <a:cs typeface="Trebuchet MS"/>
              </a:rPr>
              <a:t>sx,sy,sz</a:t>
            </a:r>
            <a:r>
              <a:rPr sz="2550" spc="457" baseline="-21241" dirty="0">
                <a:latin typeface="Trebuchet MS"/>
                <a:cs typeface="Trebuchet MS"/>
              </a:rPr>
              <a:t> </a:t>
            </a:r>
            <a:r>
              <a:rPr sz="2600" dirty="0">
                <a:latin typeface="Wingdings"/>
                <a:cs typeface="Wingdings"/>
              </a:rPr>
              <a:t>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5" dirty="0">
                <a:latin typeface="Trebuchet MS"/>
                <a:cs typeface="Trebuchet MS"/>
              </a:rPr>
              <a:t>y’ </a:t>
            </a:r>
            <a:r>
              <a:rPr sz="2600" dirty="0">
                <a:latin typeface="Trebuchet MS"/>
                <a:cs typeface="Trebuchet MS"/>
              </a:rPr>
              <a:t>= y .</a:t>
            </a:r>
            <a:r>
              <a:rPr sz="2600" spc="-175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sy</a:t>
            </a:r>
            <a:endParaRPr sz="2600">
              <a:latin typeface="Trebuchet MS"/>
              <a:cs typeface="Trebuchet MS"/>
            </a:endParaRPr>
          </a:p>
          <a:p>
            <a:pPr marL="1713230">
              <a:spcBef>
                <a:spcPts val="375"/>
              </a:spcBef>
            </a:pPr>
            <a:r>
              <a:rPr sz="2600" dirty="0">
                <a:latin typeface="Trebuchet MS"/>
                <a:cs typeface="Trebuchet MS"/>
              </a:rPr>
              <a:t>z’ = z .</a:t>
            </a:r>
            <a:r>
              <a:rPr sz="2600" spc="-14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sz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11368" y="2133600"/>
            <a:ext cx="3419855" cy="4162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5894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1" y="1000125"/>
            <a:ext cx="3449116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2708" y="1057275"/>
            <a:ext cx="101853" cy="10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4557" y="1053719"/>
            <a:ext cx="176402" cy="250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8181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19">
                <a:moveTo>
                  <a:pt x="0" y="0"/>
                </a:moveTo>
                <a:lnTo>
                  <a:pt x="29464" y="0"/>
                </a:lnTo>
                <a:lnTo>
                  <a:pt x="192659" y="208533"/>
                </a:lnTo>
                <a:lnTo>
                  <a:pt x="192659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5" y="350265"/>
                </a:lnTo>
                <a:lnTo>
                  <a:pt x="58928" y="131571"/>
                </a:lnTo>
                <a:lnTo>
                  <a:pt x="58928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5359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5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57827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323" y="54482"/>
                </a:lnTo>
                <a:lnTo>
                  <a:pt x="171323" y="345566"/>
                </a:lnTo>
                <a:lnTo>
                  <a:pt x="109981" y="345566"/>
                </a:lnTo>
                <a:lnTo>
                  <a:pt x="109981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8586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1" y="0"/>
                </a:lnTo>
                <a:lnTo>
                  <a:pt x="220471" y="54482"/>
                </a:lnTo>
                <a:lnTo>
                  <a:pt x="61340" y="54482"/>
                </a:lnTo>
                <a:lnTo>
                  <a:pt x="61340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0" y="187578"/>
                </a:lnTo>
                <a:lnTo>
                  <a:pt x="61340" y="291083"/>
                </a:lnTo>
                <a:lnTo>
                  <a:pt x="217931" y="291083"/>
                </a:lnTo>
                <a:lnTo>
                  <a:pt x="21793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51885" y="1006222"/>
            <a:ext cx="217804" cy="346075"/>
          </a:xfrm>
          <a:custGeom>
            <a:avLst/>
            <a:gdLst/>
            <a:ahLst/>
            <a:cxnLst/>
            <a:rect l="l" t="t" r="r" b="b"/>
            <a:pathLst>
              <a:path w="217805" h="346075">
                <a:moveTo>
                  <a:pt x="0" y="0"/>
                </a:moveTo>
                <a:lnTo>
                  <a:pt x="61340" y="0"/>
                </a:lnTo>
                <a:lnTo>
                  <a:pt x="61340" y="291083"/>
                </a:lnTo>
                <a:lnTo>
                  <a:pt x="217423" y="291083"/>
                </a:lnTo>
                <a:lnTo>
                  <a:pt x="217423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69946" y="1006222"/>
            <a:ext cx="227965" cy="346075"/>
          </a:xfrm>
          <a:custGeom>
            <a:avLst/>
            <a:gdLst/>
            <a:ahLst/>
            <a:cxnLst/>
            <a:rect l="l" t="t" r="r" b="b"/>
            <a:pathLst>
              <a:path w="227964" h="346075">
                <a:moveTo>
                  <a:pt x="0" y="0"/>
                </a:moveTo>
                <a:lnTo>
                  <a:pt x="227584" y="0"/>
                </a:lnTo>
                <a:lnTo>
                  <a:pt x="227584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82753" y="135381"/>
                </a:lnTo>
                <a:lnTo>
                  <a:pt x="182753" y="187578"/>
                </a:lnTo>
                <a:lnTo>
                  <a:pt x="61341" y="187578"/>
                </a:lnTo>
                <a:lnTo>
                  <a:pt x="6134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5626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2" y="0"/>
                </a:lnTo>
                <a:lnTo>
                  <a:pt x="220472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1" y="187578"/>
                </a:lnTo>
                <a:lnTo>
                  <a:pt x="61341" y="291083"/>
                </a:lnTo>
                <a:lnTo>
                  <a:pt x="217931" y="291083"/>
                </a:lnTo>
                <a:lnTo>
                  <a:pt x="21793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99970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5" h="349250">
                <a:moveTo>
                  <a:pt x="95758" y="0"/>
                </a:moveTo>
                <a:lnTo>
                  <a:pt x="153338" y="6359"/>
                </a:lnTo>
                <a:lnTo>
                  <a:pt x="194452" y="25447"/>
                </a:lnTo>
                <a:lnTo>
                  <a:pt x="219112" y="57275"/>
                </a:lnTo>
                <a:lnTo>
                  <a:pt x="227330" y="101854"/>
                </a:lnTo>
                <a:lnTo>
                  <a:pt x="226188" y="116855"/>
                </a:lnTo>
                <a:lnTo>
                  <a:pt x="209169" y="157861"/>
                </a:lnTo>
                <a:lnTo>
                  <a:pt x="176664" y="187328"/>
                </a:lnTo>
                <a:lnTo>
                  <a:pt x="163449" y="193421"/>
                </a:lnTo>
                <a:lnTo>
                  <a:pt x="265556" y="349123"/>
                </a:lnTo>
                <a:lnTo>
                  <a:pt x="194818" y="349123"/>
                </a:lnTo>
                <a:lnTo>
                  <a:pt x="102615" y="206375"/>
                </a:lnTo>
                <a:lnTo>
                  <a:pt x="94952" y="206206"/>
                </a:lnTo>
                <a:lnTo>
                  <a:pt x="85883" y="205882"/>
                </a:lnTo>
                <a:lnTo>
                  <a:pt x="75434" y="205392"/>
                </a:lnTo>
                <a:lnTo>
                  <a:pt x="63627" y="204724"/>
                </a:lnTo>
                <a:lnTo>
                  <a:pt x="63627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09" y="3438"/>
                </a:lnTo>
                <a:lnTo>
                  <a:pt x="12509" y="3095"/>
                </a:lnTo>
                <a:lnTo>
                  <a:pt x="24324" y="2538"/>
                </a:lnTo>
                <a:lnTo>
                  <a:pt x="39878" y="1777"/>
                </a:lnTo>
                <a:lnTo>
                  <a:pt x="56360" y="1017"/>
                </a:lnTo>
                <a:lnTo>
                  <a:pt x="71151" y="460"/>
                </a:lnTo>
                <a:lnTo>
                  <a:pt x="84276" y="117"/>
                </a:lnTo>
                <a:lnTo>
                  <a:pt x="957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76395" y="1000253"/>
            <a:ext cx="262890" cy="357505"/>
          </a:xfrm>
          <a:custGeom>
            <a:avLst/>
            <a:gdLst/>
            <a:ahLst/>
            <a:cxnLst/>
            <a:rect l="l" t="t" r="r" b="b"/>
            <a:pathLst>
              <a:path w="262889" h="357505">
                <a:moveTo>
                  <a:pt x="158242" y="0"/>
                </a:moveTo>
                <a:lnTo>
                  <a:pt x="186461" y="1524"/>
                </a:lnTo>
                <a:lnTo>
                  <a:pt x="211693" y="6096"/>
                </a:lnTo>
                <a:lnTo>
                  <a:pt x="233947" y="13716"/>
                </a:lnTo>
                <a:lnTo>
                  <a:pt x="253237" y="24384"/>
                </a:lnTo>
                <a:lnTo>
                  <a:pt x="228092" y="75057"/>
                </a:lnTo>
                <a:lnTo>
                  <a:pt x="216255" y="66075"/>
                </a:lnTo>
                <a:lnTo>
                  <a:pt x="201310" y="59689"/>
                </a:lnTo>
                <a:lnTo>
                  <a:pt x="183247" y="55876"/>
                </a:lnTo>
                <a:lnTo>
                  <a:pt x="162052" y="54610"/>
                </a:lnTo>
                <a:lnTo>
                  <a:pt x="141406" y="56872"/>
                </a:lnTo>
                <a:lnTo>
                  <a:pt x="105973" y="74969"/>
                </a:lnTo>
                <a:lnTo>
                  <a:pt x="79164" y="110095"/>
                </a:lnTo>
                <a:lnTo>
                  <a:pt x="65361" y="155866"/>
                </a:lnTo>
                <a:lnTo>
                  <a:pt x="63627" y="182372"/>
                </a:lnTo>
                <a:lnTo>
                  <a:pt x="65224" y="208661"/>
                </a:lnTo>
                <a:lnTo>
                  <a:pt x="78039" y="252666"/>
                </a:lnTo>
                <a:lnTo>
                  <a:pt x="103116" y="284624"/>
                </a:lnTo>
                <a:lnTo>
                  <a:pt x="157480" y="302895"/>
                </a:lnTo>
                <a:lnTo>
                  <a:pt x="180605" y="300724"/>
                </a:lnTo>
                <a:lnTo>
                  <a:pt x="201040" y="294195"/>
                </a:lnTo>
                <a:lnTo>
                  <a:pt x="218809" y="283285"/>
                </a:lnTo>
                <a:lnTo>
                  <a:pt x="233934" y="267970"/>
                </a:lnTo>
                <a:lnTo>
                  <a:pt x="262509" y="317626"/>
                </a:lnTo>
                <a:lnTo>
                  <a:pt x="241555" y="335035"/>
                </a:lnTo>
                <a:lnTo>
                  <a:pt x="216233" y="347456"/>
                </a:lnTo>
                <a:lnTo>
                  <a:pt x="186553" y="354899"/>
                </a:lnTo>
                <a:lnTo>
                  <a:pt x="152527" y="357377"/>
                </a:lnTo>
                <a:lnTo>
                  <a:pt x="118354" y="354401"/>
                </a:lnTo>
                <a:lnTo>
                  <a:pt x="62104" y="330588"/>
                </a:lnTo>
                <a:lnTo>
                  <a:pt x="22502" y="283773"/>
                </a:lnTo>
                <a:lnTo>
                  <a:pt x="2500" y="218813"/>
                </a:lnTo>
                <a:lnTo>
                  <a:pt x="0" y="179832"/>
                </a:lnTo>
                <a:lnTo>
                  <a:pt x="2766" y="143037"/>
                </a:lnTo>
                <a:lnTo>
                  <a:pt x="24967" y="78926"/>
                </a:lnTo>
                <a:lnTo>
                  <a:pt x="68212" y="29039"/>
                </a:lnTo>
                <a:lnTo>
                  <a:pt x="125120" y="3234"/>
                </a:lnTo>
                <a:lnTo>
                  <a:pt x="15824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1819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312" y="11541"/>
                </a:lnTo>
                <a:lnTo>
                  <a:pt x="262508" y="46227"/>
                </a:lnTo>
                <a:lnTo>
                  <a:pt x="292052" y="101726"/>
                </a:lnTo>
                <a:lnTo>
                  <a:pt x="301878" y="175895"/>
                </a:lnTo>
                <a:lnTo>
                  <a:pt x="299307" y="215542"/>
                </a:lnTo>
                <a:lnTo>
                  <a:pt x="278733" y="281836"/>
                </a:lnTo>
                <a:lnTo>
                  <a:pt x="237992" y="329965"/>
                </a:lnTo>
                <a:lnTo>
                  <a:pt x="179560" y="354453"/>
                </a:lnTo>
                <a:lnTo>
                  <a:pt x="143890" y="357504"/>
                </a:lnTo>
                <a:lnTo>
                  <a:pt x="111075" y="354478"/>
                </a:lnTo>
                <a:lnTo>
                  <a:pt x="57683" y="330233"/>
                </a:lnTo>
                <a:lnTo>
                  <a:pt x="20841" y="282461"/>
                </a:lnTo>
                <a:lnTo>
                  <a:pt x="2311" y="215925"/>
                </a:lnTo>
                <a:lnTo>
                  <a:pt x="0" y="175895"/>
                </a:lnTo>
                <a:lnTo>
                  <a:pt x="2524" y="140440"/>
                </a:lnTo>
                <a:lnTo>
                  <a:pt x="22717" y="78007"/>
                </a:lnTo>
                <a:lnTo>
                  <a:pt x="62347" y="28717"/>
                </a:lnTo>
                <a:lnTo>
                  <a:pt x="116413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81200" y="1609344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52167" y="3875270"/>
            <a:ext cx="758190" cy="384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65"/>
              </a:lnSpc>
            </a:pPr>
            <a:r>
              <a:rPr sz="2600" dirty="0">
                <a:latin typeface="Trebuchet MS"/>
                <a:cs typeface="Trebuchet MS"/>
              </a:rPr>
              <a:t>,</a:t>
            </a:r>
            <a:r>
              <a:rPr sz="2600" spc="-10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and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59940" y="1632331"/>
            <a:ext cx="6678930" cy="4522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320">
              <a:spcBef>
                <a:spcPts val="105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20" dirty="0">
                <a:latin typeface="Trebuchet MS"/>
                <a:cs typeface="Trebuchet MS"/>
              </a:rPr>
              <a:t>Reflection </a:t>
            </a:r>
            <a:r>
              <a:rPr sz="2600" spc="-5" dirty="0">
                <a:latin typeface="Trebuchet MS"/>
                <a:cs typeface="Trebuchet MS"/>
              </a:rPr>
              <a:t>in computer </a:t>
            </a:r>
            <a:r>
              <a:rPr sz="2600" dirty="0">
                <a:latin typeface="Trebuchet MS"/>
                <a:cs typeface="Trebuchet MS"/>
              </a:rPr>
              <a:t>graphics </a:t>
            </a:r>
            <a:r>
              <a:rPr sz="2600" spc="-5" dirty="0">
                <a:latin typeface="Trebuchet MS"/>
                <a:cs typeface="Trebuchet MS"/>
              </a:rPr>
              <a:t>is used to  emulate reflective objects </a:t>
            </a:r>
            <a:r>
              <a:rPr sz="2600" dirty="0">
                <a:latin typeface="Trebuchet MS"/>
                <a:cs typeface="Trebuchet MS"/>
              </a:rPr>
              <a:t>like </a:t>
            </a:r>
            <a:r>
              <a:rPr sz="2600" spc="-5" dirty="0">
                <a:latin typeface="Trebuchet MS"/>
                <a:cs typeface="Trebuchet MS"/>
              </a:rPr>
              <a:t>mirrors </a:t>
            </a:r>
            <a:r>
              <a:rPr sz="2600" dirty="0">
                <a:latin typeface="Trebuchet MS"/>
                <a:cs typeface="Trebuchet MS"/>
              </a:rPr>
              <a:t>and  shiny</a:t>
            </a:r>
            <a:r>
              <a:rPr sz="2600" spc="-2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surfaces</a:t>
            </a:r>
            <a:endParaRPr sz="2600">
              <a:latin typeface="Trebuchet MS"/>
              <a:cs typeface="Trebuchet MS"/>
            </a:endParaRPr>
          </a:p>
          <a:p>
            <a:pPr marL="113030" marR="2274570" indent="-100330">
              <a:lnSpc>
                <a:spcPts val="3720"/>
              </a:lnSpc>
              <a:spcBef>
                <a:spcPts val="22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15" dirty="0">
                <a:latin typeface="Trebuchet MS"/>
                <a:cs typeface="Trebuchet MS"/>
              </a:rPr>
              <a:t>Reflection </a:t>
            </a:r>
            <a:r>
              <a:rPr sz="2600" dirty="0">
                <a:latin typeface="Trebuchet MS"/>
                <a:cs typeface="Trebuchet MS"/>
              </a:rPr>
              <a:t>may be an </a:t>
            </a:r>
            <a:r>
              <a:rPr sz="2600" spc="-35" dirty="0">
                <a:latin typeface="Trebuchet MS"/>
                <a:cs typeface="Trebuchet MS"/>
              </a:rPr>
              <a:t>x-axis  </a:t>
            </a:r>
            <a:r>
              <a:rPr sz="2600" spc="-5" dirty="0">
                <a:latin typeface="Trebuchet MS"/>
                <a:cs typeface="Trebuchet MS"/>
              </a:rPr>
              <a:t>y-axis </a:t>
            </a:r>
            <a:r>
              <a:rPr sz="2600" dirty="0">
                <a:latin typeface="Trebuchet MS"/>
                <a:cs typeface="Trebuchet MS"/>
              </a:rPr>
              <a:t>, </a:t>
            </a:r>
            <a:r>
              <a:rPr sz="2600" spc="-5" dirty="0">
                <a:latin typeface="Trebuchet MS"/>
                <a:cs typeface="Trebuchet MS"/>
              </a:rPr>
              <a:t>z-axis. and also</a:t>
            </a:r>
            <a:r>
              <a:rPr sz="2600" spc="-75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in</a:t>
            </a:r>
            <a:endParaRPr sz="2600">
              <a:latin typeface="Trebuchet MS"/>
              <a:cs typeface="Trebuchet MS"/>
            </a:endParaRPr>
          </a:p>
          <a:p>
            <a:pPr marL="113030" marR="2274570">
              <a:lnSpc>
                <a:spcPts val="3720"/>
              </a:lnSpc>
              <a:spcBef>
                <a:spcPts val="5"/>
              </a:spcBef>
            </a:pPr>
            <a:r>
              <a:rPr sz="2600" spc="-5" dirty="0">
                <a:latin typeface="Trebuchet MS"/>
                <a:cs typeface="Trebuchet MS"/>
              </a:rPr>
              <a:t>the planes xy-plane,yz-plane  zx-plane.</a:t>
            </a:r>
            <a:endParaRPr sz="2600">
              <a:latin typeface="Trebuchet MS"/>
              <a:cs typeface="Trebuchet MS"/>
            </a:endParaRPr>
          </a:p>
          <a:p>
            <a:pPr marL="12700" marR="2348230">
              <a:lnSpc>
                <a:spcPts val="3720"/>
              </a:lnSpc>
            </a:pPr>
            <a:r>
              <a:rPr sz="2600" spc="-20" dirty="0">
                <a:latin typeface="Trebuchet MS"/>
                <a:cs typeface="Trebuchet MS"/>
              </a:rPr>
              <a:t>Reflection </a:t>
            </a:r>
            <a:r>
              <a:rPr sz="2600" dirty="0">
                <a:latin typeface="Trebuchet MS"/>
                <a:cs typeface="Trebuchet MS"/>
              </a:rPr>
              <a:t>relative </a:t>
            </a:r>
            <a:r>
              <a:rPr sz="2600" spc="-5" dirty="0">
                <a:latin typeface="Trebuchet MS"/>
                <a:cs typeface="Trebuchet MS"/>
              </a:rPr>
              <a:t>to </a:t>
            </a:r>
            <a:r>
              <a:rPr sz="2600" dirty="0">
                <a:latin typeface="Trebuchet MS"/>
                <a:cs typeface="Trebuchet MS"/>
              </a:rPr>
              <a:t>a given  Axis </a:t>
            </a:r>
            <a:r>
              <a:rPr sz="2600" spc="-5" dirty="0">
                <a:latin typeface="Trebuchet MS"/>
                <a:cs typeface="Trebuchet MS"/>
              </a:rPr>
              <a:t>are equivalent to </a:t>
            </a:r>
            <a:r>
              <a:rPr sz="2600" dirty="0">
                <a:latin typeface="Trebuchet MS"/>
                <a:cs typeface="Trebuchet MS"/>
              </a:rPr>
              <a:t>180  </a:t>
            </a:r>
            <a:r>
              <a:rPr sz="2600" spc="-5" dirty="0">
                <a:latin typeface="Trebuchet MS"/>
                <a:cs typeface="Trebuchet MS"/>
              </a:rPr>
              <a:t>Degree</a:t>
            </a:r>
            <a:r>
              <a:rPr sz="2600" spc="-10" dirty="0">
                <a:latin typeface="Trebuchet MS"/>
                <a:cs typeface="Trebuchet MS"/>
              </a:rPr>
              <a:t> </a:t>
            </a:r>
            <a:r>
              <a:rPr sz="2600" spc="-5" dirty="0">
                <a:latin typeface="Trebuchet MS"/>
                <a:cs typeface="Trebuchet MS"/>
              </a:rPr>
              <a:t>rotations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55664" y="2871216"/>
            <a:ext cx="2737104" cy="3218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1227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2" y="1000125"/>
            <a:ext cx="212305" cy="356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45767" y="1000125"/>
            <a:ext cx="3164001" cy="357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2708" y="1057275"/>
            <a:ext cx="101853" cy="100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4557" y="1053719"/>
            <a:ext cx="176402" cy="250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8181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19">
                <a:moveTo>
                  <a:pt x="0" y="0"/>
                </a:moveTo>
                <a:lnTo>
                  <a:pt x="29464" y="0"/>
                </a:lnTo>
                <a:lnTo>
                  <a:pt x="192659" y="208533"/>
                </a:lnTo>
                <a:lnTo>
                  <a:pt x="192659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5" y="350265"/>
                </a:lnTo>
                <a:lnTo>
                  <a:pt x="58928" y="131571"/>
                </a:lnTo>
                <a:lnTo>
                  <a:pt x="58928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85359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5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57827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323" y="54482"/>
                </a:lnTo>
                <a:lnTo>
                  <a:pt x="171323" y="345566"/>
                </a:lnTo>
                <a:lnTo>
                  <a:pt x="109981" y="345566"/>
                </a:lnTo>
                <a:lnTo>
                  <a:pt x="109981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18586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1" y="0"/>
                </a:lnTo>
                <a:lnTo>
                  <a:pt x="220471" y="54482"/>
                </a:lnTo>
                <a:lnTo>
                  <a:pt x="61340" y="54482"/>
                </a:lnTo>
                <a:lnTo>
                  <a:pt x="61340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0" y="187578"/>
                </a:lnTo>
                <a:lnTo>
                  <a:pt x="61340" y="291083"/>
                </a:lnTo>
                <a:lnTo>
                  <a:pt x="217931" y="291083"/>
                </a:lnTo>
                <a:lnTo>
                  <a:pt x="21793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1885" y="1006222"/>
            <a:ext cx="217804" cy="346075"/>
          </a:xfrm>
          <a:custGeom>
            <a:avLst/>
            <a:gdLst/>
            <a:ahLst/>
            <a:cxnLst/>
            <a:rect l="l" t="t" r="r" b="b"/>
            <a:pathLst>
              <a:path w="217805" h="346075">
                <a:moveTo>
                  <a:pt x="0" y="0"/>
                </a:moveTo>
                <a:lnTo>
                  <a:pt x="61340" y="0"/>
                </a:lnTo>
                <a:lnTo>
                  <a:pt x="61340" y="291083"/>
                </a:lnTo>
                <a:lnTo>
                  <a:pt x="217423" y="291083"/>
                </a:lnTo>
                <a:lnTo>
                  <a:pt x="217423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69946" y="1006222"/>
            <a:ext cx="227965" cy="346075"/>
          </a:xfrm>
          <a:custGeom>
            <a:avLst/>
            <a:gdLst/>
            <a:ahLst/>
            <a:cxnLst/>
            <a:rect l="l" t="t" r="r" b="b"/>
            <a:pathLst>
              <a:path w="227964" h="346075">
                <a:moveTo>
                  <a:pt x="0" y="0"/>
                </a:moveTo>
                <a:lnTo>
                  <a:pt x="227584" y="0"/>
                </a:lnTo>
                <a:lnTo>
                  <a:pt x="227584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82753" y="135381"/>
                </a:lnTo>
                <a:lnTo>
                  <a:pt x="182753" y="187578"/>
                </a:lnTo>
                <a:lnTo>
                  <a:pt x="61341" y="187578"/>
                </a:lnTo>
                <a:lnTo>
                  <a:pt x="6134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95626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2" y="0"/>
                </a:lnTo>
                <a:lnTo>
                  <a:pt x="220472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1" y="187578"/>
                </a:lnTo>
                <a:lnTo>
                  <a:pt x="61341" y="291083"/>
                </a:lnTo>
                <a:lnTo>
                  <a:pt x="217931" y="291083"/>
                </a:lnTo>
                <a:lnTo>
                  <a:pt x="21793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99970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5" h="349250">
                <a:moveTo>
                  <a:pt x="95758" y="0"/>
                </a:moveTo>
                <a:lnTo>
                  <a:pt x="153338" y="6359"/>
                </a:lnTo>
                <a:lnTo>
                  <a:pt x="194452" y="25447"/>
                </a:lnTo>
                <a:lnTo>
                  <a:pt x="219112" y="57275"/>
                </a:lnTo>
                <a:lnTo>
                  <a:pt x="227330" y="101854"/>
                </a:lnTo>
                <a:lnTo>
                  <a:pt x="226188" y="116855"/>
                </a:lnTo>
                <a:lnTo>
                  <a:pt x="209169" y="157861"/>
                </a:lnTo>
                <a:lnTo>
                  <a:pt x="176664" y="187328"/>
                </a:lnTo>
                <a:lnTo>
                  <a:pt x="163449" y="193421"/>
                </a:lnTo>
                <a:lnTo>
                  <a:pt x="265556" y="349123"/>
                </a:lnTo>
                <a:lnTo>
                  <a:pt x="194818" y="349123"/>
                </a:lnTo>
                <a:lnTo>
                  <a:pt x="102615" y="206375"/>
                </a:lnTo>
                <a:lnTo>
                  <a:pt x="94952" y="206206"/>
                </a:lnTo>
                <a:lnTo>
                  <a:pt x="85883" y="205882"/>
                </a:lnTo>
                <a:lnTo>
                  <a:pt x="75434" y="205392"/>
                </a:lnTo>
                <a:lnTo>
                  <a:pt x="63627" y="204724"/>
                </a:lnTo>
                <a:lnTo>
                  <a:pt x="63627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09" y="3438"/>
                </a:lnTo>
                <a:lnTo>
                  <a:pt x="12509" y="3095"/>
                </a:lnTo>
                <a:lnTo>
                  <a:pt x="24324" y="2538"/>
                </a:lnTo>
                <a:lnTo>
                  <a:pt x="39878" y="1777"/>
                </a:lnTo>
                <a:lnTo>
                  <a:pt x="56360" y="1017"/>
                </a:lnTo>
                <a:lnTo>
                  <a:pt x="71151" y="460"/>
                </a:lnTo>
                <a:lnTo>
                  <a:pt x="84276" y="117"/>
                </a:lnTo>
                <a:lnTo>
                  <a:pt x="957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76395" y="1000253"/>
            <a:ext cx="262890" cy="357505"/>
          </a:xfrm>
          <a:custGeom>
            <a:avLst/>
            <a:gdLst/>
            <a:ahLst/>
            <a:cxnLst/>
            <a:rect l="l" t="t" r="r" b="b"/>
            <a:pathLst>
              <a:path w="262889" h="357505">
                <a:moveTo>
                  <a:pt x="158242" y="0"/>
                </a:moveTo>
                <a:lnTo>
                  <a:pt x="186461" y="1524"/>
                </a:lnTo>
                <a:lnTo>
                  <a:pt x="211693" y="6096"/>
                </a:lnTo>
                <a:lnTo>
                  <a:pt x="233947" y="13716"/>
                </a:lnTo>
                <a:lnTo>
                  <a:pt x="253237" y="24384"/>
                </a:lnTo>
                <a:lnTo>
                  <a:pt x="228092" y="75057"/>
                </a:lnTo>
                <a:lnTo>
                  <a:pt x="216255" y="66075"/>
                </a:lnTo>
                <a:lnTo>
                  <a:pt x="201310" y="59689"/>
                </a:lnTo>
                <a:lnTo>
                  <a:pt x="183247" y="55876"/>
                </a:lnTo>
                <a:lnTo>
                  <a:pt x="162052" y="54610"/>
                </a:lnTo>
                <a:lnTo>
                  <a:pt x="141406" y="56872"/>
                </a:lnTo>
                <a:lnTo>
                  <a:pt x="105973" y="74969"/>
                </a:lnTo>
                <a:lnTo>
                  <a:pt x="79164" y="110095"/>
                </a:lnTo>
                <a:lnTo>
                  <a:pt x="65361" y="155866"/>
                </a:lnTo>
                <a:lnTo>
                  <a:pt x="63627" y="182372"/>
                </a:lnTo>
                <a:lnTo>
                  <a:pt x="65224" y="208661"/>
                </a:lnTo>
                <a:lnTo>
                  <a:pt x="78039" y="252666"/>
                </a:lnTo>
                <a:lnTo>
                  <a:pt x="103116" y="284624"/>
                </a:lnTo>
                <a:lnTo>
                  <a:pt x="157480" y="302895"/>
                </a:lnTo>
                <a:lnTo>
                  <a:pt x="180605" y="300724"/>
                </a:lnTo>
                <a:lnTo>
                  <a:pt x="201040" y="294195"/>
                </a:lnTo>
                <a:lnTo>
                  <a:pt x="218809" y="283285"/>
                </a:lnTo>
                <a:lnTo>
                  <a:pt x="233934" y="267970"/>
                </a:lnTo>
                <a:lnTo>
                  <a:pt x="262509" y="317626"/>
                </a:lnTo>
                <a:lnTo>
                  <a:pt x="241555" y="335035"/>
                </a:lnTo>
                <a:lnTo>
                  <a:pt x="216233" y="347456"/>
                </a:lnTo>
                <a:lnTo>
                  <a:pt x="186553" y="354899"/>
                </a:lnTo>
                <a:lnTo>
                  <a:pt x="152527" y="357377"/>
                </a:lnTo>
                <a:lnTo>
                  <a:pt x="118354" y="354401"/>
                </a:lnTo>
                <a:lnTo>
                  <a:pt x="62104" y="330588"/>
                </a:lnTo>
                <a:lnTo>
                  <a:pt x="22502" y="283773"/>
                </a:lnTo>
                <a:lnTo>
                  <a:pt x="2500" y="218813"/>
                </a:lnTo>
                <a:lnTo>
                  <a:pt x="0" y="179832"/>
                </a:lnTo>
                <a:lnTo>
                  <a:pt x="2766" y="143037"/>
                </a:lnTo>
                <a:lnTo>
                  <a:pt x="24967" y="78926"/>
                </a:lnTo>
                <a:lnTo>
                  <a:pt x="68212" y="29039"/>
                </a:lnTo>
                <a:lnTo>
                  <a:pt x="125120" y="3234"/>
                </a:lnTo>
                <a:lnTo>
                  <a:pt x="15824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01819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312" y="11541"/>
                </a:lnTo>
                <a:lnTo>
                  <a:pt x="262508" y="46227"/>
                </a:lnTo>
                <a:lnTo>
                  <a:pt x="292052" y="101726"/>
                </a:lnTo>
                <a:lnTo>
                  <a:pt x="301878" y="175895"/>
                </a:lnTo>
                <a:lnTo>
                  <a:pt x="299307" y="215542"/>
                </a:lnTo>
                <a:lnTo>
                  <a:pt x="278733" y="281836"/>
                </a:lnTo>
                <a:lnTo>
                  <a:pt x="237992" y="329965"/>
                </a:lnTo>
                <a:lnTo>
                  <a:pt x="179560" y="354453"/>
                </a:lnTo>
                <a:lnTo>
                  <a:pt x="143890" y="357504"/>
                </a:lnTo>
                <a:lnTo>
                  <a:pt x="111075" y="354478"/>
                </a:lnTo>
                <a:lnTo>
                  <a:pt x="57683" y="330233"/>
                </a:lnTo>
                <a:lnTo>
                  <a:pt x="20841" y="282461"/>
                </a:lnTo>
                <a:lnTo>
                  <a:pt x="2311" y="215925"/>
                </a:lnTo>
                <a:lnTo>
                  <a:pt x="0" y="175895"/>
                </a:lnTo>
                <a:lnTo>
                  <a:pt x="2524" y="140440"/>
                </a:lnTo>
                <a:lnTo>
                  <a:pt x="22717" y="78007"/>
                </a:lnTo>
                <a:lnTo>
                  <a:pt x="62347" y="28717"/>
                </a:lnTo>
                <a:lnTo>
                  <a:pt x="116413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81200" y="1609344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59940" y="1556741"/>
            <a:ext cx="3947160" cy="136704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spcBef>
                <a:spcPts val="700"/>
              </a:spcBef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600" spc="-20" dirty="0">
                <a:solidFill>
                  <a:srgbClr val="FF0000"/>
                </a:solidFill>
                <a:latin typeface="Trebuchet MS"/>
                <a:cs typeface="Trebuchet MS"/>
              </a:rPr>
              <a:t>Reflection </a:t>
            </a:r>
            <a:r>
              <a:rPr sz="2600" spc="-5" dirty="0">
                <a:solidFill>
                  <a:srgbClr val="FF0000"/>
                </a:solidFill>
                <a:latin typeface="Trebuchet MS"/>
                <a:cs typeface="Trebuchet MS"/>
              </a:rPr>
              <a:t>about  </a:t>
            </a:r>
            <a:r>
              <a:rPr sz="2600" spc="-50" dirty="0">
                <a:solidFill>
                  <a:srgbClr val="FF0000"/>
                </a:solidFill>
                <a:latin typeface="Trebuchet MS"/>
                <a:cs typeface="Trebuchet MS"/>
              </a:rPr>
              <a:t>x-axis:-</a:t>
            </a:r>
            <a:endParaRPr sz="2600">
              <a:latin typeface="Trebuchet MS"/>
              <a:cs typeface="Trebuchet MS"/>
            </a:endParaRPr>
          </a:p>
          <a:p>
            <a:pPr marL="12700">
              <a:spcBef>
                <a:spcPts val="600"/>
              </a:spcBef>
              <a:tabLst>
                <a:tab pos="387350" algn="l"/>
                <a:tab pos="1812289" algn="l"/>
                <a:tab pos="3053715" algn="l"/>
              </a:tabLst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	</a:t>
            </a:r>
            <a:r>
              <a:rPr sz="2600" dirty="0">
                <a:latin typeface="Trebuchet MS"/>
                <a:cs typeface="Trebuchet MS"/>
              </a:rPr>
              <a:t>x’=x	</a:t>
            </a:r>
            <a:r>
              <a:rPr sz="2600" spc="-5" dirty="0">
                <a:latin typeface="Trebuchet MS"/>
                <a:cs typeface="Trebuchet MS"/>
              </a:rPr>
              <a:t>y’=-y	</a:t>
            </a:r>
            <a:r>
              <a:rPr sz="2600" dirty="0">
                <a:latin typeface="Trebuchet MS"/>
                <a:cs typeface="Trebuchet MS"/>
              </a:rPr>
              <a:t>z’=-z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59583" y="4390939"/>
            <a:ext cx="3723640" cy="97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100"/>
              </a:spcBef>
              <a:tabLst>
                <a:tab pos="1532255" algn="l"/>
                <a:tab pos="2976880" algn="l"/>
              </a:tabLst>
            </a:pPr>
            <a:r>
              <a:rPr sz="2600" spc="-15" dirty="0">
                <a:solidFill>
                  <a:srgbClr val="FF0000"/>
                </a:solidFill>
                <a:latin typeface="Trebuchet MS"/>
                <a:cs typeface="Trebuchet MS"/>
              </a:rPr>
              <a:t>Reflection </a:t>
            </a:r>
            <a:r>
              <a:rPr sz="2600" spc="-5" dirty="0">
                <a:solidFill>
                  <a:srgbClr val="FF0000"/>
                </a:solidFill>
                <a:latin typeface="Trebuchet MS"/>
                <a:cs typeface="Trebuchet MS"/>
              </a:rPr>
              <a:t>about y-axis:-  </a:t>
            </a:r>
            <a:r>
              <a:rPr sz="2600" spc="-5" dirty="0">
                <a:latin typeface="Trebuchet MS"/>
                <a:cs typeface="Trebuchet MS"/>
              </a:rPr>
              <a:t>y’</a:t>
            </a:r>
            <a:r>
              <a:rPr sz="2600" dirty="0">
                <a:latin typeface="Trebuchet MS"/>
                <a:cs typeface="Trebuchet MS"/>
              </a:rPr>
              <a:t>=y	x’</a:t>
            </a:r>
            <a:r>
              <a:rPr sz="2600" spc="15" dirty="0">
                <a:latin typeface="Trebuchet MS"/>
                <a:cs typeface="Trebuchet MS"/>
              </a:rPr>
              <a:t>=</a:t>
            </a:r>
            <a:r>
              <a:rPr sz="2600" dirty="0">
                <a:latin typeface="Trebuchet MS"/>
                <a:cs typeface="Trebuchet MS"/>
              </a:rPr>
              <a:t>-x	z’</a:t>
            </a:r>
            <a:r>
              <a:rPr sz="2600" spc="15" dirty="0">
                <a:latin typeface="Trebuchet MS"/>
                <a:cs typeface="Trebuchet MS"/>
              </a:rPr>
              <a:t>=</a:t>
            </a:r>
            <a:r>
              <a:rPr sz="2600" dirty="0">
                <a:latin typeface="Trebuchet MS"/>
                <a:cs typeface="Trebuchet MS"/>
              </a:rPr>
              <a:t>-z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36179" y="2125979"/>
            <a:ext cx="0" cy="1512570"/>
          </a:xfrm>
          <a:custGeom>
            <a:avLst/>
            <a:gdLst/>
            <a:ahLst/>
            <a:cxnLst/>
            <a:rect l="l" t="t" r="r" b="b"/>
            <a:pathLst>
              <a:path h="1512570">
                <a:moveTo>
                  <a:pt x="0" y="0"/>
                </a:moveTo>
                <a:lnTo>
                  <a:pt x="0" y="151218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27291" y="2875789"/>
            <a:ext cx="2016760" cy="6985"/>
          </a:xfrm>
          <a:custGeom>
            <a:avLst/>
            <a:gdLst/>
            <a:ahLst/>
            <a:cxnLst/>
            <a:rect l="l" t="t" r="r" b="b"/>
            <a:pathLst>
              <a:path w="2016759" h="6985">
                <a:moveTo>
                  <a:pt x="0" y="6603"/>
                </a:moveTo>
                <a:lnTo>
                  <a:pt x="201625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60109" y="2125979"/>
            <a:ext cx="1101725" cy="1568450"/>
          </a:xfrm>
          <a:custGeom>
            <a:avLst/>
            <a:gdLst/>
            <a:ahLst/>
            <a:cxnLst/>
            <a:rect l="l" t="t" r="r" b="b"/>
            <a:pathLst>
              <a:path w="1101725" h="1568450">
                <a:moveTo>
                  <a:pt x="0" y="1568196"/>
                </a:moveTo>
                <a:lnTo>
                  <a:pt x="1101343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40623" y="229514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288035" y="109981"/>
                </a:moveTo>
                <a:lnTo>
                  <a:pt x="0" y="109981"/>
                </a:lnTo>
                <a:lnTo>
                  <a:pt x="89026" y="178053"/>
                </a:lnTo>
                <a:lnTo>
                  <a:pt x="54991" y="288035"/>
                </a:lnTo>
                <a:lnTo>
                  <a:pt x="144018" y="220090"/>
                </a:lnTo>
                <a:lnTo>
                  <a:pt x="212018" y="220090"/>
                </a:lnTo>
                <a:lnTo>
                  <a:pt x="199008" y="178053"/>
                </a:lnTo>
                <a:lnTo>
                  <a:pt x="288035" y="109981"/>
                </a:lnTo>
                <a:close/>
              </a:path>
              <a:path w="288290" h="288289">
                <a:moveTo>
                  <a:pt x="212018" y="220090"/>
                </a:moveTo>
                <a:lnTo>
                  <a:pt x="144018" y="220090"/>
                </a:lnTo>
                <a:lnTo>
                  <a:pt x="233045" y="288035"/>
                </a:lnTo>
                <a:lnTo>
                  <a:pt x="212018" y="220090"/>
                </a:lnTo>
                <a:close/>
              </a:path>
              <a:path w="288290" h="288289">
                <a:moveTo>
                  <a:pt x="144018" y="0"/>
                </a:moveTo>
                <a:lnTo>
                  <a:pt x="109981" y="109981"/>
                </a:lnTo>
                <a:lnTo>
                  <a:pt x="178053" y="109981"/>
                </a:lnTo>
                <a:lnTo>
                  <a:pt x="1440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40623" y="229514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09981"/>
                </a:moveTo>
                <a:lnTo>
                  <a:pt x="109981" y="109981"/>
                </a:lnTo>
                <a:lnTo>
                  <a:pt x="144018" y="0"/>
                </a:lnTo>
                <a:lnTo>
                  <a:pt x="178053" y="109981"/>
                </a:lnTo>
                <a:lnTo>
                  <a:pt x="288035" y="109981"/>
                </a:lnTo>
                <a:lnTo>
                  <a:pt x="199008" y="178053"/>
                </a:lnTo>
                <a:lnTo>
                  <a:pt x="233045" y="288035"/>
                </a:lnTo>
                <a:lnTo>
                  <a:pt x="144018" y="220090"/>
                </a:lnTo>
                <a:lnTo>
                  <a:pt x="54991" y="288035"/>
                </a:lnTo>
                <a:lnTo>
                  <a:pt x="89026" y="178053"/>
                </a:lnTo>
                <a:lnTo>
                  <a:pt x="0" y="109981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61959" y="318820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288036" y="109981"/>
                </a:moveTo>
                <a:lnTo>
                  <a:pt x="0" y="109981"/>
                </a:lnTo>
                <a:lnTo>
                  <a:pt x="89026" y="178053"/>
                </a:lnTo>
                <a:lnTo>
                  <a:pt x="54991" y="288036"/>
                </a:lnTo>
                <a:lnTo>
                  <a:pt x="144018" y="220090"/>
                </a:lnTo>
                <a:lnTo>
                  <a:pt x="212018" y="220090"/>
                </a:lnTo>
                <a:lnTo>
                  <a:pt x="199009" y="178053"/>
                </a:lnTo>
                <a:lnTo>
                  <a:pt x="288036" y="109981"/>
                </a:lnTo>
                <a:close/>
              </a:path>
              <a:path w="288290" h="288289">
                <a:moveTo>
                  <a:pt x="212018" y="220090"/>
                </a:moveTo>
                <a:lnTo>
                  <a:pt x="144018" y="220090"/>
                </a:lnTo>
                <a:lnTo>
                  <a:pt x="233045" y="288036"/>
                </a:lnTo>
                <a:lnTo>
                  <a:pt x="212018" y="220090"/>
                </a:lnTo>
                <a:close/>
              </a:path>
              <a:path w="288290" h="288289">
                <a:moveTo>
                  <a:pt x="144018" y="0"/>
                </a:moveTo>
                <a:lnTo>
                  <a:pt x="109982" y="109981"/>
                </a:lnTo>
                <a:lnTo>
                  <a:pt x="178054" y="109981"/>
                </a:lnTo>
                <a:lnTo>
                  <a:pt x="14401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61959" y="318820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0" y="109981"/>
                </a:moveTo>
                <a:lnTo>
                  <a:pt x="109982" y="109981"/>
                </a:lnTo>
                <a:lnTo>
                  <a:pt x="144018" y="0"/>
                </a:lnTo>
                <a:lnTo>
                  <a:pt x="178054" y="109981"/>
                </a:lnTo>
                <a:lnTo>
                  <a:pt x="288036" y="109981"/>
                </a:lnTo>
                <a:lnTo>
                  <a:pt x="199009" y="178053"/>
                </a:lnTo>
                <a:lnTo>
                  <a:pt x="233045" y="288036"/>
                </a:lnTo>
                <a:lnTo>
                  <a:pt x="144018" y="220090"/>
                </a:lnTo>
                <a:lnTo>
                  <a:pt x="54991" y="288036"/>
                </a:lnTo>
                <a:lnTo>
                  <a:pt x="89026" y="178053"/>
                </a:lnTo>
                <a:lnTo>
                  <a:pt x="0" y="109981"/>
                </a:lnTo>
                <a:close/>
              </a:path>
            </a:pathLst>
          </a:custGeom>
          <a:ln w="39624">
            <a:solidFill>
              <a:srgbClr val="AC66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439411" y="2583179"/>
            <a:ext cx="0" cy="1854200"/>
          </a:xfrm>
          <a:custGeom>
            <a:avLst/>
            <a:gdLst/>
            <a:ahLst/>
            <a:cxnLst/>
            <a:rect l="l" t="t" r="r" b="b"/>
            <a:pathLst>
              <a:path h="1854200">
                <a:moveTo>
                  <a:pt x="0" y="0"/>
                </a:moveTo>
                <a:lnTo>
                  <a:pt x="0" y="1853692"/>
                </a:lnTo>
              </a:path>
            </a:pathLst>
          </a:custGeom>
          <a:ln w="12192">
            <a:solidFill>
              <a:srgbClr val="B8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2040891" y="2583179"/>
          <a:ext cx="2250437" cy="1852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1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6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3665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-1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32080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3665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-1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2349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3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7702296" y="4436364"/>
            <a:ext cx="0" cy="1512570"/>
          </a:xfrm>
          <a:custGeom>
            <a:avLst/>
            <a:gdLst/>
            <a:ahLst/>
            <a:cxnLst/>
            <a:rect l="l" t="t" r="r" b="b"/>
            <a:pathLst>
              <a:path h="1512570">
                <a:moveTo>
                  <a:pt x="0" y="0"/>
                </a:moveTo>
                <a:lnTo>
                  <a:pt x="0" y="151216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10171" y="5186172"/>
            <a:ext cx="2016760" cy="6985"/>
          </a:xfrm>
          <a:custGeom>
            <a:avLst/>
            <a:gdLst/>
            <a:ahLst/>
            <a:cxnLst/>
            <a:rect l="l" t="t" r="r" b="b"/>
            <a:pathLst>
              <a:path w="2016759" h="6985">
                <a:moveTo>
                  <a:pt x="0" y="6603"/>
                </a:moveTo>
                <a:lnTo>
                  <a:pt x="201625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67372" y="4381500"/>
            <a:ext cx="1101725" cy="1568450"/>
          </a:xfrm>
          <a:custGeom>
            <a:avLst/>
            <a:gdLst/>
            <a:ahLst/>
            <a:cxnLst/>
            <a:rect l="l" t="t" r="r" b="b"/>
            <a:pathLst>
              <a:path w="1101725" h="1568450">
                <a:moveTo>
                  <a:pt x="0" y="1568208"/>
                </a:moveTo>
                <a:lnTo>
                  <a:pt x="110134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10372" y="4520184"/>
            <a:ext cx="376555" cy="502920"/>
          </a:xfrm>
          <a:custGeom>
            <a:avLst/>
            <a:gdLst/>
            <a:ahLst/>
            <a:cxnLst/>
            <a:rect l="l" t="t" r="r" b="b"/>
            <a:pathLst>
              <a:path w="376554" h="502920">
                <a:moveTo>
                  <a:pt x="188213" y="0"/>
                </a:moveTo>
                <a:lnTo>
                  <a:pt x="150300" y="5106"/>
                </a:lnTo>
                <a:lnTo>
                  <a:pt x="114978" y="19752"/>
                </a:lnTo>
                <a:lnTo>
                  <a:pt x="83008" y="42929"/>
                </a:lnTo>
                <a:lnTo>
                  <a:pt x="55149" y="73628"/>
                </a:lnTo>
                <a:lnTo>
                  <a:pt x="32160" y="110839"/>
                </a:lnTo>
                <a:lnTo>
                  <a:pt x="14799" y="153554"/>
                </a:lnTo>
                <a:lnTo>
                  <a:pt x="3826" y="200764"/>
                </a:lnTo>
                <a:lnTo>
                  <a:pt x="0" y="251460"/>
                </a:lnTo>
                <a:lnTo>
                  <a:pt x="3826" y="302155"/>
                </a:lnTo>
                <a:lnTo>
                  <a:pt x="14799" y="349365"/>
                </a:lnTo>
                <a:lnTo>
                  <a:pt x="32160" y="392080"/>
                </a:lnTo>
                <a:lnTo>
                  <a:pt x="55149" y="429291"/>
                </a:lnTo>
                <a:lnTo>
                  <a:pt x="83008" y="459990"/>
                </a:lnTo>
                <a:lnTo>
                  <a:pt x="114978" y="483167"/>
                </a:lnTo>
                <a:lnTo>
                  <a:pt x="150300" y="497813"/>
                </a:lnTo>
                <a:lnTo>
                  <a:pt x="188213" y="502920"/>
                </a:lnTo>
                <a:lnTo>
                  <a:pt x="226127" y="497813"/>
                </a:lnTo>
                <a:lnTo>
                  <a:pt x="261449" y="483167"/>
                </a:lnTo>
                <a:lnTo>
                  <a:pt x="293419" y="459990"/>
                </a:lnTo>
                <a:lnTo>
                  <a:pt x="321278" y="429291"/>
                </a:lnTo>
                <a:lnTo>
                  <a:pt x="344267" y="392080"/>
                </a:lnTo>
                <a:lnTo>
                  <a:pt x="361628" y="349365"/>
                </a:lnTo>
                <a:lnTo>
                  <a:pt x="372601" y="302155"/>
                </a:lnTo>
                <a:lnTo>
                  <a:pt x="376427" y="251460"/>
                </a:lnTo>
                <a:lnTo>
                  <a:pt x="372601" y="200764"/>
                </a:lnTo>
                <a:lnTo>
                  <a:pt x="361628" y="153554"/>
                </a:lnTo>
                <a:lnTo>
                  <a:pt x="344267" y="110839"/>
                </a:lnTo>
                <a:lnTo>
                  <a:pt x="321278" y="73628"/>
                </a:lnTo>
                <a:lnTo>
                  <a:pt x="293419" y="42929"/>
                </a:lnTo>
                <a:lnTo>
                  <a:pt x="261449" y="19752"/>
                </a:lnTo>
                <a:lnTo>
                  <a:pt x="226127" y="5106"/>
                </a:lnTo>
                <a:lnTo>
                  <a:pt x="188213" y="0"/>
                </a:lnTo>
                <a:close/>
              </a:path>
            </a:pathLst>
          </a:custGeom>
          <a:solidFill>
            <a:srgbClr val="B8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98892" y="4650485"/>
            <a:ext cx="199389" cy="919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96606" y="4881246"/>
            <a:ext cx="203835" cy="45085"/>
          </a:xfrm>
          <a:custGeom>
            <a:avLst/>
            <a:gdLst/>
            <a:ahLst/>
            <a:cxnLst/>
            <a:rect l="l" t="t" r="r" b="b"/>
            <a:pathLst>
              <a:path w="203834" h="45085">
                <a:moveTo>
                  <a:pt x="0" y="0"/>
                </a:moveTo>
                <a:lnTo>
                  <a:pt x="40765" y="29992"/>
                </a:lnTo>
                <a:lnTo>
                  <a:pt x="81525" y="44988"/>
                </a:lnTo>
                <a:lnTo>
                  <a:pt x="122273" y="44988"/>
                </a:lnTo>
                <a:lnTo>
                  <a:pt x="163002" y="29992"/>
                </a:lnTo>
                <a:lnTo>
                  <a:pt x="203708" y="0"/>
                </a:lnTo>
              </a:path>
            </a:pathLst>
          </a:custGeom>
          <a:ln w="39623">
            <a:solidFill>
              <a:srgbClr val="852A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10372" y="4520184"/>
            <a:ext cx="376555" cy="502920"/>
          </a:xfrm>
          <a:custGeom>
            <a:avLst/>
            <a:gdLst/>
            <a:ahLst/>
            <a:cxnLst/>
            <a:rect l="l" t="t" r="r" b="b"/>
            <a:pathLst>
              <a:path w="376554" h="502920">
                <a:moveTo>
                  <a:pt x="0" y="251460"/>
                </a:moveTo>
                <a:lnTo>
                  <a:pt x="3826" y="200764"/>
                </a:lnTo>
                <a:lnTo>
                  <a:pt x="14799" y="153554"/>
                </a:lnTo>
                <a:lnTo>
                  <a:pt x="32160" y="110839"/>
                </a:lnTo>
                <a:lnTo>
                  <a:pt x="55149" y="73628"/>
                </a:lnTo>
                <a:lnTo>
                  <a:pt x="83008" y="42929"/>
                </a:lnTo>
                <a:lnTo>
                  <a:pt x="114978" y="19752"/>
                </a:lnTo>
                <a:lnTo>
                  <a:pt x="150300" y="5106"/>
                </a:lnTo>
                <a:lnTo>
                  <a:pt x="188213" y="0"/>
                </a:lnTo>
                <a:lnTo>
                  <a:pt x="226127" y="5106"/>
                </a:lnTo>
                <a:lnTo>
                  <a:pt x="261449" y="19752"/>
                </a:lnTo>
                <a:lnTo>
                  <a:pt x="293419" y="42929"/>
                </a:lnTo>
                <a:lnTo>
                  <a:pt x="321278" y="73628"/>
                </a:lnTo>
                <a:lnTo>
                  <a:pt x="344267" y="110839"/>
                </a:lnTo>
                <a:lnTo>
                  <a:pt x="361628" y="153554"/>
                </a:lnTo>
                <a:lnTo>
                  <a:pt x="372601" y="200764"/>
                </a:lnTo>
                <a:lnTo>
                  <a:pt x="376427" y="251460"/>
                </a:lnTo>
                <a:lnTo>
                  <a:pt x="372601" y="302155"/>
                </a:lnTo>
                <a:lnTo>
                  <a:pt x="361628" y="349365"/>
                </a:lnTo>
                <a:lnTo>
                  <a:pt x="344267" y="392080"/>
                </a:lnTo>
                <a:lnTo>
                  <a:pt x="321278" y="429291"/>
                </a:lnTo>
                <a:lnTo>
                  <a:pt x="293419" y="459990"/>
                </a:lnTo>
                <a:lnTo>
                  <a:pt x="261449" y="483167"/>
                </a:lnTo>
                <a:lnTo>
                  <a:pt x="226127" y="497813"/>
                </a:lnTo>
                <a:lnTo>
                  <a:pt x="188213" y="502920"/>
                </a:lnTo>
                <a:lnTo>
                  <a:pt x="150300" y="497813"/>
                </a:lnTo>
                <a:lnTo>
                  <a:pt x="114978" y="483167"/>
                </a:lnTo>
                <a:lnTo>
                  <a:pt x="83008" y="459990"/>
                </a:lnTo>
                <a:lnTo>
                  <a:pt x="55149" y="429291"/>
                </a:lnTo>
                <a:lnTo>
                  <a:pt x="32160" y="392080"/>
                </a:lnTo>
                <a:lnTo>
                  <a:pt x="14799" y="349365"/>
                </a:lnTo>
                <a:lnTo>
                  <a:pt x="3826" y="302155"/>
                </a:lnTo>
                <a:lnTo>
                  <a:pt x="0" y="251460"/>
                </a:lnTo>
                <a:close/>
              </a:path>
            </a:pathLst>
          </a:custGeom>
          <a:ln w="39624">
            <a:solidFill>
              <a:srgbClr val="852A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71132" y="4520184"/>
            <a:ext cx="378460" cy="502920"/>
          </a:xfrm>
          <a:custGeom>
            <a:avLst/>
            <a:gdLst/>
            <a:ahLst/>
            <a:cxnLst/>
            <a:rect l="l" t="t" r="r" b="b"/>
            <a:pathLst>
              <a:path w="378460" h="502920">
                <a:moveTo>
                  <a:pt x="188975" y="0"/>
                </a:moveTo>
                <a:lnTo>
                  <a:pt x="150883" y="5106"/>
                </a:lnTo>
                <a:lnTo>
                  <a:pt x="115407" y="19752"/>
                </a:lnTo>
                <a:lnTo>
                  <a:pt x="83306" y="42929"/>
                </a:lnTo>
                <a:lnTo>
                  <a:pt x="55340" y="73628"/>
                </a:lnTo>
                <a:lnTo>
                  <a:pt x="32267" y="110839"/>
                </a:lnTo>
                <a:lnTo>
                  <a:pt x="14847" y="153554"/>
                </a:lnTo>
                <a:lnTo>
                  <a:pt x="3838" y="200764"/>
                </a:lnTo>
                <a:lnTo>
                  <a:pt x="0" y="251460"/>
                </a:lnTo>
                <a:lnTo>
                  <a:pt x="3838" y="302155"/>
                </a:lnTo>
                <a:lnTo>
                  <a:pt x="14847" y="349365"/>
                </a:lnTo>
                <a:lnTo>
                  <a:pt x="32267" y="392080"/>
                </a:lnTo>
                <a:lnTo>
                  <a:pt x="55340" y="429291"/>
                </a:lnTo>
                <a:lnTo>
                  <a:pt x="83306" y="459990"/>
                </a:lnTo>
                <a:lnTo>
                  <a:pt x="115407" y="483167"/>
                </a:lnTo>
                <a:lnTo>
                  <a:pt x="150883" y="497813"/>
                </a:lnTo>
                <a:lnTo>
                  <a:pt x="188975" y="502920"/>
                </a:lnTo>
                <a:lnTo>
                  <a:pt x="227068" y="497813"/>
                </a:lnTo>
                <a:lnTo>
                  <a:pt x="262544" y="483167"/>
                </a:lnTo>
                <a:lnTo>
                  <a:pt x="294645" y="459990"/>
                </a:lnTo>
                <a:lnTo>
                  <a:pt x="322611" y="429291"/>
                </a:lnTo>
                <a:lnTo>
                  <a:pt x="345684" y="392080"/>
                </a:lnTo>
                <a:lnTo>
                  <a:pt x="363104" y="349365"/>
                </a:lnTo>
                <a:lnTo>
                  <a:pt x="374113" y="302155"/>
                </a:lnTo>
                <a:lnTo>
                  <a:pt x="377951" y="251460"/>
                </a:lnTo>
                <a:lnTo>
                  <a:pt x="374113" y="200764"/>
                </a:lnTo>
                <a:lnTo>
                  <a:pt x="363104" y="153554"/>
                </a:lnTo>
                <a:lnTo>
                  <a:pt x="345684" y="110839"/>
                </a:lnTo>
                <a:lnTo>
                  <a:pt x="322611" y="73628"/>
                </a:lnTo>
                <a:lnTo>
                  <a:pt x="294645" y="42929"/>
                </a:lnTo>
                <a:lnTo>
                  <a:pt x="262544" y="19752"/>
                </a:lnTo>
                <a:lnTo>
                  <a:pt x="227068" y="5106"/>
                </a:lnTo>
                <a:lnTo>
                  <a:pt x="188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60033" y="4650485"/>
            <a:ext cx="200151" cy="919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7619" y="4881246"/>
            <a:ext cx="205104" cy="45085"/>
          </a:xfrm>
          <a:custGeom>
            <a:avLst/>
            <a:gdLst/>
            <a:ahLst/>
            <a:cxnLst/>
            <a:rect l="l" t="t" r="r" b="b"/>
            <a:pathLst>
              <a:path w="205104" h="45085">
                <a:moveTo>
                  <a:pt x="0" y="0"/>
                </a:moveTo>
                <a:lnTo>
                  <a:pt x="40981" y="29992"/>
                </a:lnTo>
                <a:lnTo>
                  <a:pt x="81938" y="44988"/>
                </a:lnTo>
                <a:lnTo>
                  <a:pt x="122877" y="44988"/>
                </a:lnTo>
                <a:lnTo>
                  <a:pt x="163803" y="29992"/>
                </a:lnTo>
                <a:lnTo>
                  <a:pt x="204723" y="0"/>
                </a:lnTo>
              </a:path>
            </a:pathLst>
          </a:custGeom>
          <a:ln w="39624">
            <a:solidFill>
              <a:srgbClr val="B8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71132" y="4520184"/>
            <a:ext cx="378460" cy="502920"/>
          </a:xfrm>
          <a:custGeom>
            <a:avLst/>
            <a:gdLst/>
            <a:ahLst/>
            <a:cxnLst/>
            <a:rect l="l" t="t" r="r" b="b"/>
            <a:pathLst>
              <a:path w="378460" h="502920">
                <a:moveTo>
                  <a:pt x="0" y="251460"/>
                </a:moveTo>
                <a:lnTo>
                  <a:pt x="3838" y="200764"/>
                </a:lnTo>
                <a:lnTo>
                  <a:pt x="14847" y="153554"/>
                </a:lnTo>
                <a:lnTo>
                  <a:pt x="32267" y="110839"/>
                </a:lnTo>
                <a:lnTo>
                  <a:pt x="55340" y="73628"/>
                </a:lnTo>
                <a:lnTo>
                  <a:pt x="83306" y="42929"/>
                </a:lnTo>
                <a:lnTo>
                  <a:pt x="115407" y="19752"/>
                </a:lnTo>
                <a:lnTo>
                  <a:pt x="150883" y="5106"/>
                </a:lnTo>
                <a:lnTo>
                  <a:pt x="188975" y="0"/>
                </a:lnTo>
                <a:lnTo>
                  <a:pt x="227068" y="5106"/>
                </a:lnTo>
                <a:lnTo>
                  <a:pt x="262544" y="19752"/>
                </a:lnTo>
                <a:lnTo>
                  <a:pt x="294645" y="42929"/>
                </a:lnTo>
                <a:lnTo>
                  <a:pt x="322611" y="73628"/>
                </a:lnTo>
                <a:lnTo>
                  <a:pt x="345684" y="110839"/>
                </a:lnTo>
                <a:lnTo>
                  <a:pt x="363104" y="153554"/>
                </a:lnTo>
                <a:lnTo>
                  <a:pt x="374113" y="200764"/>
                </a:lnTo>
                <a:lnTo>
                  <a:pt x="377951" y="251460"/>
                </a:lnTo>
                <a:lnTo>
                  <a:pt x="374113" y="302155"/>
                </a:lnTo>
                <a:lnTo>
                  <a:pt x="363104" y="349365"/>
                </a:lnTo>
                <a:lnTo>
                  <a:pt x="345684" y="392080"/>
                </a:lnTo>
                <a:lnTo>
                  <a:pt x="322611" y="429291"/>
                </a:lnTo>
                <a:lnTo>
                  <a:pt x="294645" y="459990"/>
                </a:lnTo>
                <a:lnTo>
                  <a:pt x="262544" y="483167"/>
                </a:lnTo>
                <a:lnTo>
                  <a:pt x="227068" y="497813"/>
                </a:lnTo>
                <a:lnTo>
                  <a:pt x="188975" y="502920"/>
                </a:lnTo>
                <a:lnTo>
                  <a:pt x="150883" y="497813"/>
                </a:lnTo>
                <a:lnTo>
                  <a:pt x="115407" y="483167"/>
                </a:lnTo>
                <a:lnTo>
                  <a:pt x="83306" y="459990"/>
                </a:lnTo>
                <a:lnTo>
                  <a:pt x="55340" y="429291"/>
                </a:lnTo>
                <a:lnTo>
                  <a:pt x="32267" y="392080"/>
                </a:lnTo>
                <a:lnTo>
                  <a:pt x="14847" y="349365"/>
                </a:lnTo>
                <a:lnTo>
                  <a:pt x="3838" y="302155"/>
                </a:lnTo>
                <a:lnTo>
                  <a:pt x="0" y="251460"/>
                </a:lnTo>
                <a:close/>
              </a:path>
            </a:pathLst>
          </a:custGeom>
          <a:ln w="39624">
            <a:solidFill>
              <a:srgbClr val="B8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5075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1" y="1000125"/>
            <a:ext cx="3449116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2708" y="1057275"/>
            <a:ext cx="101853" cy="10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4557" y="1053719"/>
            <a:ext cx="176402" cy="250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8181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19">
                <a:moveTo>
                  <a:pt x="0" y="0"/>
                </a:moveTo>
                <a:lnTo>
                  <a:pt x="29464" y="0"/>
                </a:lnTo>
                <a:lnTo>
                  <a:pt x="192659" y="208533"/>
                </a:lnTo>
                <a:lnTo>
                  <a:pt x="192659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5" y="350265"/>
                </a:lnTo>
                <a:lnTo>
                  <a:pt x="58928" y="131571"/>
                </a:lnTo>
                <a:lnTo>
                  <a:pt x="58928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5359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5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57827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323" y="54482"/>
                </a:lnTo>
                <a:lnTo>
                  <a:pt x="171323" y="345566"/>
                </a:lnTo>
                <a:lnTo>
                  <a:pt x="109981" y="345566"/>
                </a:lnTo>
                <a:lnTo>
                  <a:pt x="109981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8586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1" y="0"/>
                </a:lnTo>
                <a:lnTo>
                  <a:pt x="220471" y="54482"/>
                </a:lnTo>
                <a:lnTo>
                  <a:pt x="61340" y="54482"/>
                </a:lnTo>
                <a:lnTo>
                  <a:pt x="61340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0" y="187578"/>
                </a:lnTo>
                <a:lnTo>
                  <a:pt x="61340" y="291083"/>
                </a:lnTo>
                <a:lnTo>
                  <a:pt x="217931" y="291083"/>
                </a:lnTo>
                <a:lnTo>
                  <a:pt x="21793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51885" y="1006222"/>
            <a:ext cx="217804" cy="346075"/>
          </a:xfrm>
          <a:custGeom>
            <a:avLst/>
            <a:gdLst/>
            <a:ahLst/>
            <a:cxnLst/>
            <a:rect l="l" t="t" r="r" b="b"/>
            <a:pathLst>
              <a:path w="217805" h="346075">
                <a:moveTo>
                  <a:pt x="0" y="0"/>
                </a:moveTo>
                <a:lnTo>
                  <a:pt x="61340" y="0"/>
                </a:lnTo>
                <a:lnTo>
                  <a:pt x="61340" y="291083"/>
                </a:lnTo>
                <a:lnTo>
                  <a:pt x="217423" y="291083"/>
                </a:lnTo>
                <a:lnTo>
                  <a:pt x="217423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69946" y="1006222"/>
            <a:ext cx="227965" cy="346075"/>
          </a:xfrm>
          <a:custGeom>
            <a:avLst/>
            <a:gdLst/>
            <a:ahLst/>
            <a:cxnLst/>
            <a:rect l="l" t="t" r="r" b="b"/>
            <a:pathLst>
              <a:path w="227964" h="346075">
                <a:moveTo>
                  <a:pt x="0" y="0"/>
                </a:moveTo>
                <a:lnTo>
                  <a:pt x="227584" y="0"/>
                </a:lnTo>
                <a:lnTo>
                  <a:pt x="227584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82753" y="135381"/>
                </a:lnTo>
                <a:lnTo>
                  <a:pt x="182753" y="187578"/>
                </a:lnTo>
                <a:lnTo>
                  <a:pt x="61341" y="187578"/>
                </a:lnTo>
                <a:lnTo>
                  <a:pt x="6134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5626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2" y="0"/>
                </a:lnTo>
                <a:lnTo>
                  <a:pt x="220472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1" y="187578"/>
                </a:lnTo>
                <a:lnTo>
                  <a:pt x="61341" y="291083"/>
                </a:lnTo>
                <a:lnTo>
                  <a:pt x="217931" y="291083"/>
                </a:lnTo>
                <a:lnTo>
                  <a:pt x="21793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99970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5" h="349250">
                <a:moveTo>
                  <a:pt x="95758" y="0"/>
                </a:moveTo>
                <a:lnTo>
                  <a:pt x="153338" y="6359"/>
                </a:lnTo>
                <a:lnTo>
                  <a:pt x="194452" y="25447"/>
                </a:lnTo>
                <a:lnTo>
                  <a:pt x="219112" y="57275"/>
                </a:lnTo>
                <a:lnTo>
                  <a:pt x="227330" y="101854"/>
                </a:lnTo>
                <a:lnTo>
                  <a:pt x="226188" y="116855"/>
                </a:lnTo>
                <a:lnTo>
                  <a:pt x="209169" y="157861"/>
                </a:lnTo>
                <a:lnTo>
                  <a:pt x="176664" y="187328"/>
                </a:lnTo>
                <a:lnTo>
                  <a:pt x="163449" y="193421"/>
                </a:lnTo>
                <a:lnTo>
                  <a:pt x="265556" y="349123"/>
                </a:lnTo>
                <a:lnTo>
                  <a:pt x="194818" y="349123"/>
                </a:lnTo>
                <a:lnTo>
                  <a:pt x="102615" y="206375"/>
                </a:lnTo>
                <a:lnTo>
                  <a:pt x="94952" y="206206"/>
                </a:lnTo>
                <a:lnTo>
                  <a:pt x="85883" y="205882"/>
                </a:lnTo>
                <a:lnTo>
                  <a:pt x="75434" y="205392"/>
                </a:lnTo>
                <a:lnTo>
                  <a:pt x="63627" y="204724"/>
                </a:lnTo>
                <a:lnTo>
                  <a:pt x="63627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09" y="3438"/>
                </a:lnTo>
                <a:lnTo>
                  <a:pt x="12509" y="3095"/>
                </a:lnTo>
                <a:lnTo>
                  <a:pt x="24324" y="2538"/>
                </a:lnTo>
                <a:lnTo>
                  <a:pt x="39878" y="1777"/>
                </a:lnTo>
                <a:lnTo>
                  <a:pt x="56360" y="1017"/>
                </a:lnTo>
                <a:lnTo>
                  <a:pt x="71151" y="460"/>
                </a:lnTo>
                <a:lnTo>
                  <a:pt x="84276" y="117"/>
                </a:lnTo>
                <a:lnTo>
                  <a:pt x="957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76395" y="1000253"/>
            <a:ext cx="262890" cy="357505"/>
          </a:xfrm>
          <a:custGeom>
            <a:avLst/>
            <a:gdLst/>
            <a:ahLst/>
            <a:cxnLst/>
            <a:rect l="l" t="t" r="r" b="b"/>
            <a:pathLst>
              <a:path w="262889" h="357505">
                <a:moveTo>
                  <a:pt x="158242" y="0"/>
                </a:moveTo>
                <a:lnTo>
                  <a:pt x="186461" y="1524"/>
                </a:lnTo>
                <a:lnTo>
                  <a:pt x="211693" y="6096"/>
                </a:lnTo>
                <a:lnTo>
                  <a:pt x="233947" y="13716"/>
                </a:lnTo>
                <a:lnTo>
                  <a:pt x="253237" y="24384"/>
                </a:lnTo>
                <a:lnTo>
                  <a:pt x="228092" y="75057"/>
                </a:lnTo>
                <a:lnTo>
                  <a:pt x="216255" y="66075"/>
                </a:lnTo>
                <a:lnTo>
                  <a:pt x="201310" y="59689"/>
                </a:lnTo>
                <a:lnTo>
                  <a:pt x="183247" y="55876"/>
                </a:lnTo>
                <a:lnTo>
                  <a:pt x="162052" y="54610"/>
                </a:lnTo>
                <a:lnTo>
                  <a:pt x="141406" y="56872"/>
                </a:lnTo>
                <a:lnTo>
                  <a:pt x="105973" y="74969"/>
                </a:lnTo>
                <a:lnTo>
                  <a:pt x="79164" y="110095"/>
                </a:lnTo>
                <a:lnTo>
                  <a:pt x="65361" y="155866"/>
                </a:lnTo>
                <a:lnTo>
                  <a:pt x="63627" y="182372"/>
                </a:lnTo>
                <a:lnTo>
                  <a:pt x="65224" y="208661"/>
                </a:lnTo>
                <a:lnTo>
                  <a:pt x="78039" y="252666"/>
                </a:lnTo>
                <a:lnTo>
                  <a:pt x="103116" y="284624"/>
                </a:lnTo>
                <a:lnTo>
                  <a:pt x="157480" y="302895"/>
                </a:lnTo>
                <a:lnTo>
                  <a:pt x="180605" y="300724"/>
                </a:lnTo>
                <a:lnTo>
                  <a:pt x="201040" y="294195"/>
                </a:lnTo>
                <a:lnTo>
                  <a:pt x="218809" y="283285"/>
                </a:lnTo>
                <a:lnTo>
                  <a:pt x="233934" y="267970"/>
                </a:lnTo>
                <a:lnTo>
                  <a:pt x="262509" y="317626"/>
                </a:lnTo>
                <a:lnTo>
                  <a:pt x="241555" y="335035"/>
                </a:lnTo>
                <a:lnTo>
                  <a:pt x="216233" y="347456"/>
                </a:lnTo>
                <a:lnTo>
                  <a:pt x="186553" y="354899"/>
                </a:lnTo>
                <a:lnTo>
                  <a:pt x="152527" y="357377"/>
                </a:lnTo>
                <a:lnTo>
                  <a:pt x="118354" y="354401"/>
                </a:lnTo>
                <a:lnTo>
                  <a:pt x="62104" y="330588"/>
                </a:lnTo>
                <a:lnTo>
                  <a:pt x="22502" y="283773"/>
                </a:lnTo>
                <a:lnTo>
                  <a:pt x="2500" y="218813"/>
                </a:lnTo>
                <a:lnTo>
                  <a:pt x="0" y="179832"/>
                </a:lnTo>
                <a:lnTo>
                  <a:pt x="2766" y="143037"/>
                </a:lnTo>
                <a:lnTo>
                  <a:pt x="24967" y="78926"/>
                </a:lnTo>
                <a:lnTo>
                  <a:pt x="68212" y="29039"/>
                </a:lnTo>
                <a:lnTo>
                  <a:pt x="125120" y="3234"/>
                </a:lnTo>
                <a:lnTo>
                  <a:pt x="15824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1819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312" y="11541"/>
                </a:lnTo>
                <a:lnTo>
                  <a:pt x="262508" y="46227"/>
                </a:lnTo>
                <a:lnTo>
                  <a:pt x="292052" y="101726"/>
                </a:lnTo>
                <a:lnTo>
                  <a:pt x="301878" y="175895"/>
                </a:lnTo>
                <a:lnTo>
                  <a:pt x="299307" y="215542"/>
                </a:lnTo>
                <a:lnTo>
                  <a:pt x="278733" y="281836"/>
                </a:lnTo>
                <a:lnTo>
                  <a:pt x="237992" y="329965"/>
                </a:lnTo>
                <a:lnTo>
                  <a:pt x="179560" y="354453"/>
                </a:lnTo>
                <a:lnTo>
                  <a:pt x="143890" y="357504"/>
                </a:lnTo>
                <a:lnTo>
                  <a:pt x="111075" y="354478"/>
                </a:lnTo>
                <a:lnTo>
                  <a:pt x="57683" y="330233"/>
                </a:lnTo>
                <a:lnTo>
                  <a:pt x="20841" y="282461"/>
                </a:lnTo>
                <a:lnTo>
                  <a:pt x="2311" y="215925"/>
                </a:lnTo>
                <a:lnTo>
                  <a:pt x="0" y="175895"/>
                </a:lnTo>
                <a:lnTo>
                  <a:pt x="2524" y="140440"/>
                </a:lnTo>
                <a:lnTo>
                  <a:pt x="22717" y="78007"/>
                </a:lnTo>
                <a:lnTo>
                  <a:pt x="62347" y="28717"/>
                </a:lnTo>
                <a:lnTo>
                  <a:pt x="116413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81200" y="1606296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059940" y="1629919"/>
            <a:ext cx="6141720" cy="42227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600" dirty="0"/>
              <a:t>The </a:t>
            </a:r>
            <a:r>
              <a:rPr sz="2600" spc="-5" dirty="0"/>
              <a:t>matrix for reflection about  </a:t>
            </a:r>
            <a:r>
              <a:rPr sz="2600" spc="-50" dirty="0"/>
              <a:t>y-axis:-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331207" y="2133600"/>
            <a:ext cx="0" cy="1728470"/>
          </a:xfrm>
          <a:custGeom>
            <a:avLst/>
            <a:gdLst/>
            <a:ahLst/>
            <a:cxnLst/>
            <a:rect l="l" t="t" r="r" b="b"/>
            <a:pathLst>
              <a:path h="1728470">
                <a:moveTo>
                  <a:pt x="0" y="0"/>
                </a:moveTo>
                <a:lnTo>
                  <a:pt x="0" y="1728216"/>
                </a:lnTo>
              </a:path>
            </a:pathLst>
          </a:custGeom>
          <a:ln w="12192">
            <a:solidFill>
              <a:srgbClr val="B8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040890" y="2133600"/>
          <a:ext cx="3945253" cy="2274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0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7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9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259">
                <a:tc>
                  <a:txBody>
                    <a:bodyPr/>
                    <a:lstStyle/>
                    <a:p>
                      <a:pPr marR="24765" algn="ctr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ts val="2980"/>
                        </a:lnSpc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-1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ts val="2980"/>
                        </a:lnSpc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ts val="2980"/>
                        </a:lnSpc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2980"/>
                        </a:lnSpc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R="2476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R="24765" algn="ctr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3665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223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-1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R="24765" algn="ctr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2235" algn="r">
                        <a:lnSpc>
                          <a:spcPts val="308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308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2870" algn="r">
                        <a:lnSpc>
                          <a:spcPts val="308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308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440">
                <a:tc gridSpan="5">
                  <a:txBody>
                    <a:bodyPr/>
                    <a:lstStyle/>
                    <a:p>
                      <a:pPr marL="31750">
                        <a:lnSpc>
                          <a:spcPts val="3080"/>
                        </a:lnSpc>
                        <a:spcBef>
                          <a:spcPts val="540"/>
                        </a:spcBef>
                      </a:pPr>
                      <a:r>
                        <a:rPr sz="1900" spc="35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 </a:t>
                      </a:r>
                      <a:r>
                        <a:rPr sz="2600" spc="-2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Reflection </a:t>
                      </a:r>
                      <a:r>
                        <a:rPr sz="2600" spc="-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about</a:t>
                      </a:r>
                      <a:r>
                        <a:rPr sz="2600" spc="-405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2600" spc="-60" dirty="0">
                          <a:solidFill>
                            <a:srgbClr val="FF0000"/>
                          </a:solidFill>
                          <a:latin typeface="Trebuchet MS"/>
                          <a:cs typeface="Trebuchet MS"/>
                        </a:rPr>
                        <a:t>z-axis:-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68580" marB="0">
                    <a:solidFill>
                      <a:srgbClr val="D387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8078723" y="2327148"/>
            <a:ext cx="0" cy="1512570"/>
          </a:xfrm>
          <a:custGeom>
            <a:avLst/>
            <a:gdLst/>
            <a:ahLst/>
            <a:cxnLst/>
            <a:rect l="l" t="t" r="r" b="b"/>
            <a:pathLst>
              <a:path h="1512570">
                <a:moveTo>
                  <a:pt x="0" y="0"/>
                </a:moveTo>
                <a:lnTo>
                  <a:pt x="0" y="151218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53071" y="3125724"/>
            <a:ext cx="2016760" cy="104139"/>
          </a:xfrm>
          <a:custGeom>
            <a:avLst/>
            <a:gdLst/>
            <a:ahLst/>
            <a:cxnLst/>
            <a:rect l="l" t="t" r="r" b="b"/>
            <a:pathLst>
              <a:path w="2016759" h="104139">
                <a:moveTo>
                  <a:pt x="0" y="104139"/>
                </a:moveTo>
                <a:lnTo>
                  <a:pt x="2016252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81671" y="2490216"/>
            <a:ext cx="1728470" cy="1268730"/>
          </a:xfrm>
          <a:custGeom>
            <a:avLst/>
            <a:gdLst/>
            <a:ahLst/>
            <a:cxnLst/>
            <a:rect l="l" t="t" r="r" b="b"/>
            <a:pathLst>
              <a:path w="1728470" h="1268729">
                <a:moveTo>
                  <a:pt x="0" y="1268222"/>
                </a:moveTo>
                <a:lnTo>
                  <a:pt x="1728470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45069" y="2808732"/>
            <a:ext cx="361315" cy="288290"/>
          </a:xfrm>
          <a:custGeom>
            <a:avLst/>
            <a:gdLst/>
            <a:ahLst/>
            <a:cxnLst/>
            <a:rect l="l" t="t" r="r" b="b"/>
            <a:pathLst>
              <a:path w="361315" h="288289">
                <a:moveTo>
                  <a:pt x="180593" y="0"/>
                </a:moveTo>
                <a:lnTo>
                  <a:pt x="0" y="288035"/>
                </a:lnTo>
                <a:lnTo>
                  <a:pt x="361187" y="288035"/>
                </a:lnTo>
                <a:lnTo>
                  <a:pt x="180593" y="0"/>
                </a:lnTo>
                <a:close/>
              </a:path>
            </a:pathLst>
          </a:custGeom>
          <a:solidFill>
            <a:srgbClr val="B8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45069" y="2808732"/>
            <a:ext cx="361315" cy="288290"/>
          </a:xfrm>
          <a:custGeom>
            <a:avLst/>
            <a:gdLst/>
            <a:ahLst/>
            <a:cxnLst/>
            <a:rect l="l" t="t" r="r" b="b"/>
            <a:pathLst>
              <a:path w="361315" h="288289">
                <a:moveTo>
                  <a:pt x="0" y="288035"/>
                </a:moveTo>
                <a:lnTo>
                  <a:pt x="180593" y="0"/>
                </a:lnTo>
                <a:lnTo>
                  <a:pt x="361187" y="288035"/>
                </a:lnTo>
                <a:lnTo>
                  <a:pt x="0" y="288035"/>
                </a:lnTo>
                <a:close/>
              </a:path>
            </a:pathLst>
          </a:custGeom>
          <a:ln w="39623">
            <a:solidFill>
              <a:srgbClr val="852A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64553" y="3572255"/>
            <a:ext cx="360045" cy="288290"/>
          </a:xfrm>
          <a:custGeom>
            <a:avLst/>
            <a:gdLst/>
            <a:ahLst/>
            <a:cxnLst/>
            <a:rect l="l" t="t" r="r" b="b"/>
            <a:pathLst>
              <a:path w="360045" h="288289">
                <a:moveTo>
                  <a:pt x="179832" y="0"/>
                </a:moveTo>
                <a:lnTo>
                  <a:pt x="0" y="288036"/>
                </a:lnTo>
                <a:lnTo>
                  <a:pt x="359663" y="288036"/>
                </a:lnTo>
                <a:lnTo>
                  <a:pt x="179832" y="0"/>
                </a:lnTo>
                <a:close/>
              </a:path>
            </a:pathLst>
          </a:custGeom>
          <a:solidFill>
            <a:srgbClr val="B8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64553" y="3572255"/>
            <a:ext cx="360045" cy="288290"/>
          </a:xfrm>
          <a:custGeom>
            <a:avLst/>
            <a:gdLst/>
            <a:ahLst/>
            <a:cxnLst/>
            <a:rect l="l" t="t" r="r" b="b"/>
            <a:pathLst>
              <a:path w="360045" h="288289">
                <a:moveTo>
                  <a:pt x="0" y="288036"/>
                </a:moveTo>
                <a:lnTo>
                  <a:pt x="179832" y="0"/>
                </a:lnTo>
                <a:lnTo>
                  <a:pt x="359663" y="288036"/>
                </a:lnTo>
                <a:lnTo>
                  <a:pt x="0" y="288036"/>
                </a:lnTo>
                <a:close/>
              </a:path>
            </a:pathLst>
          </a:custGeom>
          <a:ln w="39624">
            <a:solidFill>
              <a:srgbClr val="852A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2040891" y="4497410"/>
          <a:ext cx="5953758" cy="1800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3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2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55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31750">
                        <a:lnSpc>
                          <a:spcPts val="2965"/>
                        </a:lnSpc>
                        <a:tabLst>
                          <a:tab pos="406400" algn="l"/>
                        </a:tabLst>
                      </a:pPr>
                      <a:r>
                        <a:rPr sz="1900" spc="355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	</a:t>
                      </a:r>
                      <a:r>
                        <a:rPr sz="2600" dirty="0">
                          <a:latin typeface="Trebuchet MS"/>
                          <a:cs typeface="Trebuchet MS"/>
                        </a:rPr>
                        <a:t>x’=-x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ts val="2965"/>
                        </a:lnSpc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y’=-y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2965"/>
                        </a:lnSpc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z’=z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2965"/>
                        </a:lnSpc>
                      </a:pPr>
                      <a:r>
                        <a:rPr sz="2600" spc="5" dirty="0">
                          <a:latin typeface="Trebuchet MS"/>
                          <a:cs typeface="Trebuchet MS"/>
                        </a:rPr>
                        <a:t>-</a:t>
                      </a:r>
                      <a:r>
                        <a:rPr sz="2600" dirty="0">
                          <a:latin typeface="Trebuchet MS"/>
                          <a:cs typeface="Trebuchet MS"/>
                        </a:rPr>
                        <a:t>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ts val="2965"/>
                        </a:lnSpc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965"/>
                        </a:lnSpc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ts val="2965"/>
                        </a:lnSpc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36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5016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-1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8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5016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130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1900" dirty="0">
                          <a:solidFill>
                            <a:srgbClr val="B03E9A"/>
                          </a:solidFill>
                          <a:latin typeface="Arial"/>
                          <a:cs typeface="Arial"/>
                        </a:rPr>
                        <a:t>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136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B83C68"/>
                      </a:solidFill>
                      <a:prstDash val="solid"/>
                    </a:lnR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50165" algn="r">
                        <a:lnSpc>
                          <a:spcPts val="308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B83C68"/>
                      </a:solidFill>
                      <a:prstDash val="solid"/>
                    </a:lnL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03505" algn="r">
                        <a:lnSpc>
                          <a:spcPts val="308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ts val="308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0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ts val="3080"/>
                        </a:lnSpc>
                        <a:spcBef>
                          <a:spcPts val="195"/>
                        </a:spcBef>
                      </a:pPr>
                      <a:r>
                        <a:rPr sz="2600" dirty="0">
                          <a:latin typeface="Trebuchet MS"/>
                          <a:cs typeface="Trebuchet MS"/>
                        </a:rPr>
                        <a:t>1</a:t>
                      </a:r>
                      <a:endParaRPr sz="2600">
                        <a:latin typeface="Trebuchet MS"/>
                        <a:cs typeface="Trebuchet MS"/>
                      </a:endParaRPr>
                    </a:p>
                  </a:txBody>
                  <a:tcPr marL="0" marR="0" marT="24765" marB="0">
                    <a:solidFill>
                      <a:srgbClr val="D38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8078723" y="4509516"/>
            <a:ext cx="0" cy="1584325"/>
          </a:xfrm>
          <a:custGeom>
            <a:avLst/>
            <a:gdLst/>
            <a:ahLst/>
            <a:cxnLst/>
            <a:rect l="l" t="t" r="r" b="b"/>
            <a:pathLst>
              <a:path h="1584325">
                <a:moveTo>
                  <a:pt x="0" y="0"/>
                </a:moveTo>
                <a:lnTo>
                  <a:pt x="0" y="1584172"/>
                </a:lnTo>
              </a:path>
            </a:pathLst>
          </a:custGeom>
          <a:ln w="12192">
            <a:solidFill>
              <a:srgbClr val="B8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367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387121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1" y="1000125"/>
            <a:ext cx="3449116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62708" y="1057275"/>
            <a:ext cx="101853" cy="10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4557" y="1053719"/>
            <a:ext cx="176402" cy="250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8181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5" h="350519">
                <a:moveTo>
                  <a:pt x="0" y="0"/>
                </a:moveTo>
                <a:lnTo>
                  <a:pt x="29464" y="0"/>
                </a:lnTo>
                <a:lnTo>
                  <a:pt x="192659" y="208533"/>
                </a:lnTo>
                <a:lnTo>
                  <a:pt x="192659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5" y="350265"/>
                </a:lnTo>
                <a:lnTo>
                  <a:pt x="58928" y="131571"/>
                </a:lnTo>
                <a:lnTo>
                  <a:pt x="58928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5359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5" h="346075">
                <a:moveTo>
                  <a:pt x="0" y="0"/>
                </a:moveTo>
                <a:lnTo>
                  <a:pt x="61340" y="0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57827" y="1006222"/>
            <a:ext cx="286385" cy="346075"/>
          </a:xfrm>
          <a:custGeom>
            <a:avLst/>
            <a:gdLst/>
            <a:ahLst/>
            <a:cxnLst/>
            <a:rect l="l" t="t" r="r" b="b"/>
            <a:pathLst>
              <a:path w="286385" h="346075">
                <a:moveTo>
                  <a:pt x="0" y="0"/>
                </a:moveTo>
                <a:lnTo>
                  <a:pt x="286131" y="0"/>
                </a:lnTo>
                <a:lnTo>
                  <a:pt x="286131" y="54482"/>
                </a:lnTo>
                <a:lnTo>
                  <a:pt x="171323" y="54482"/>
                </a:lnTo>
                <a:lnTo>
                  <a:pt x="171323" y="345566"/>
                </a:lnTo>
                <a:lnTo>
                  <a:pt x="109981" y="345566"/>
                </a:lnTo>
                <a:lnTo>
                  <a:pt x="109981" y="54482"/>
                </a:lnTo>
                <a:lnTo>
                  <a:pt x="0" y="5448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18586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1" y="0"/>
                </a:lnTo>
                <a:lnTo>
                  <a:pt x="220471" y="54482"/>
                </a:lnTo>
                <a:lnTo>
                  <a:pt x="61340" y="54482"/>
                </a:lnTo>
                <a:lnTo>
                  <a:pt x="61340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0" y="187578"/>
                </a:lnTo>
                <a:lnTo>
                  <a:pt x="61340" y="291083"/>
                </a:lnTo>
                <a:lnTo>
                  <a:pt x="217931" y="291083"/>
                </a:lnTo>
                <a:lnTo>
                  <a:pt x="21793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51885" y="1006222"/>
            <a:ext cx="217804" cy="346075"/>
          </a:xfrm>
          <a:custGeom>
            <a:avLst/>
            <a:gdLst/>
            <a:ahLst/>
            <a:cxnLst/>
            <a:rect l="l" t="t" r="r" b="b"/>
            <a:pathLst>
              <a:path w="217805" h="346075">
                <a:moveTo>
                  <a:pt x="0" y="0"/>
                </a:moveTo>
                <a:lnTo>
                  <a:pt x="61340" y="0"/>
                </a:lnTo>
                <a:lnTo>
                  <a:pt x="61340" y="291083"/>
                </a:lnTo>
                <a:lnTo>
                  <a:pt x="217423" y="291083"/>
                </a:lnTo>
                <a:lnTo>
                  <a:pt x="217423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69946" y="1006222"/>
            <a:ext cx="227965" cy="346075"/>
          </a:xfrm>
          <a:custGeom>
            <a:avLst/>
            <a:gdLst/>
            <a:ahLst/>
            <a:cxnLst/>
            <a:rect l="l" t="t" r="r" b="b"/>
            <a:pathLst>
              <a:path w="227964" h="346075">
                <a:moveTo>
                  <a:pt x="0" y="0"/>
                </a:moveTo>
                <a:lnTo>
                  <a:pt x="227584" y="0"/>
                </a:lnTo>
                <a:lnTo>
                  <a:pt x="227584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82753" y="135381"/>
                </a:lnTo>
                <a:lnTo>
                  <a:pt x="182753" y="187578"/>
                </a:lnTo>
                <a:lnTo>
                  <a:pt x="61341" y="187578"/>
                </a:lnTo>
                <a:lnTo>
                  <a:pt x="6134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5626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2" y="0"/>
                </a:lnTo>
                <a:lnTo>
                  <a:pt x="220472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75513" y="135381"/>
                </a:lnTo>
                <a:lnTo>
                  <a:pt x="175513" y="187578"/>
                </a:lnTo>
                <a:lnTo>
                  <a:pt x="61341" y="187578"/>
                </a:lnTo>
                <a:lnTo>
                  <a:pt x="61341" y="291083"/>
                </a:lnTo>
                <a:lnTo>
                  <a:pt x="217931" y="291083"/>
                </a:lnTo>
                <a:lnTo>
                  <a:pt x="21793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99970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5" h="349250">
                <a:moveTo>
                  <a:pt x="95758" y="0"/>
                </a:moveTo>
                <a:lnTo>
                  <a:pt x="153338" y="6359"/>
                </a:lnTo>
                <a:lnTo>
                  <a:pt x="194452" y="25447"/>
                </a:lnTo>
                <a:lnTo>
                  <a:pt x="219112" y="57275"/>
                </a:lnTo>
                <a:lnTo>
                  <a:pt x="227330" y="101854"/>
                </a:lnTo>
                <a:lnTo>
                  <a:pt x="226188" y="116855"/>
                </a:lnTo>
                <a:lnTo>
                  <a:pt x="209169" y="157861"/>
                </a:lnTo>
                <a:lnTo>
                  <a:pt x="176664" y="187328"/>
                </a:lnTo>
                <a:lnTo>
                  <a:pt x="163449" y="193421"/>
                </a:lnTo>
                <a:lnTo>
                  <a:pt x="265556" y="349123"/>
                </a:lnTo>
                <a:lnTo>
                  <a:pt x="194818" y="349123"/>
                </a:lnTo>
                <a:lnTo>
                  <a:pt x="102615" y="206375"/>
                </a:lnTo>
                <a:lnTo>
                  <a:pt x="94952" y="206206"/>
                </a:lnTo>
                <a:lnTo>
                  <a:pt x="85883" y="205882"/>
                </a:lnTo>
                <a:lnTo>
                  <a:pt x="75434" y="205392"/>
                </a:lnTo>
                <a:lnTo>
                  <a:pt x="63627" y="204724"/>
                </a:lnTo>
                <a:lnTo>
                  <a:pt x="63627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09" y="3438"/>
                </a:lnTo>
                <a:lnTo>
                  <a:pt x="12509" y="3095"/>
                </a:lnTo>
                <a:lnTo>
                  <a:pt x="24324" y="2538"/>
                </a:lnTo>
                <a:lnTo>
                  <a:pt x="39878" y="1777"/>
                </a:lnTo>
                <a:lnTo>
                  <a:pt x="56360" y="1017"/>
                </a:lnTo>
                <a:lnTo>
                  <a:pt x="71151" y="460"/>
                </a:lnTo>
                <a:lnTo>
                  <a:pt x="84276" y="117"/>
                </a:lnTo>
                <a:lnTo>
                  <a:pt x="957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76395" y="1000253"/>
            <a:ext cx="262890" cy="357505"/>
          </a:xfrm>
          <a:custGeom>
            <a:avLst/>
            <a:gdLst/>
            <a:ahLst/>
            <a:cxnLst/>
            <a:rect l="l" t="t" r="r" b="b"/>
            <a:pathLst>
              <a:path w="262889" h="357505">
                <a:moveTo>
                  <a:pt x="158242" y="0"/>
                </a:moveTo>
                <a:lnTo>
                  <a:pt x="186461" y="1524"/>
                </a:lnTo>
                <a:lnTo>
                  <a:pt x="211693" y="6096"/>
                </a:lnTo>
                <a:lnTo>
                  <a:pt x="233947" y="13716"/>
                </a:lnTo>
                <a:lnTo>
                  <a:pt x="253237" y="24384"/>
                </a:lnTo>
                <a:lnTo>
                  <a:pt x="228092" y="75057"/>
                </a:lnTo>
                <a:lnTo>
                  <a:pt x="216255" y="66075"/>
                </a:lnTo>
                <a:lnTo>
                  <a:pt x="201310" y="59689"/>
                </a:lnTo>
                <a:lnTo>
                  <a:pt x="183247" y="55876"/>
                </a:lnTo>
                <a:lnTo>
                  <a:pt x="162052" y="54610"/>
                </a:lnTo>
                <a:lnTo>
                  <a:pt x="141406" y="56872"/>
                </a:lnTo>
                <a:lnTo>
                  <a:pt x="105973" y="74969"/>
                </a:lnTo>
                <a:lnTo>
                  <a:pt x="79164" y="110095"/>
                </a:lnTo>
                <a:lnTo>
                  <a:pt x="65361" y="155866"/>
                </a:lnTo>
                <a:lnTo>
                  <a:pt x="63627" y="182372"/>
                </a:lnTo>
                <a:lnTo>
                  <a:pt x="65224" y="208661"/>
                </a:lnTo>
                <a:lnTo>
                  <a:pt x="78039" y="252666"/>
                </a:lnTo>
                <a:lnTo>
                  <a:pt x="103116" y="284624"/>
                </a:lnTo>
                <a:lnTo>
                  <a:pt x="157480" y="302895"/>
                </a:lnTo>
                <a:lnTo>
                  <a:pt x="180605" y="300724"/>
                </a:lnTo>
                <a:lnTo>
                  <a:pt x="201040" y="294195"/>
                </a:lnTo>
                <a:lnTo>
                  <a:pt x="218809" y="283285"/>
                </a:lnTo>
                <a:lnTo>
                  <a:pt x="233934" y="267970"/>
                </a:lnTo>
                <a:lnTo>
                  <a:pt x="262509" y="317626"/>
                </a:lnTo>
                <a:lnTo>
                  <a:pt x="241555" y="335035"/>
                </a:lnTo>
                <a:lnTo>
                  <a:pt x="216233" y="347456"/>
                </a:lnTo>
                <a:lnTo>
                  <a:pt x="186553" y="354899"/>
                </a:lnTo>
                <a:lnTo>
                  <a:pt x="152527" y="357377"/>
                </a:lnTo>
                <a:lnTo>
                  <a:pt x="118354" y="354401"/>
                </a:lnTo>
                <a:lnTo>
                  <a:pt x="62104" y="330588"/>
                </a:lnTo>
                <a:lnTo>
                  <a:pt x="22502" y="283773"/>
                </a:lnTo>
                <a:lnTo>
                  <a:pt x="2500" y="218813"/>
                </a:lnTo>
                <a:lnTo>
                  <a:pt x="0" y="179832"/>
                </a:lnTo>
                <a:lnTo>
                  <a:pt x="2766" y="143037"/>
                </a:lnTo>
                <a:lnTo>
                  <a:pt x="24967" y="78926"/>
                </a:lnTo>
                <a:lnTo>
                  <a:pt x="68212" y="29039"/>
                </a:lnTo>
                <a:lnTo>
                  <a:pt x="125120" y="3234"/>
                </a:lnTo>
                <a:lnTo>
                  <a:pt x="158242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1819" y="1000126"/>
            <a:ext cx="302260" cy="357505"/>
          </a:xfrm>
          <a:custGeom>
            <a:avLst/>
            <a:gdLst/>
            <a:ahLst/>
            <a:cxnLst/>
            <a:rect l="l" t="t" r="r" b="b"/>
            <a:pathLst>
              <a:path w="302260" h="357505">
                <a:moveTo>
                  <a:pt x="148589" y="0"/>
                </a:moveTo>
                <a:lnTo>
                  <a:pt x="214312" y="11541"/>
                </a:lnTo>
                <a:lnTo>
                  <a:pt x="262508" y="46227"/>
                </a:lnTo>
                <a:lnTo>
                  <a:pt x="292052" y="101726"/>
                </a:lnTo>
                <a:lnTo>
                  <a:pt x="301878" y="175895"/>
                </a:lnTo>
                <a:lnTo>
                  <a:pt x="299307" y="215542"/>
                </a:lnTo>
                <a:lnTo>
                  <a:pt x="278733" y="281836"/>
                </a:lnTo>
                <a:lnTo>
                  <a:pt x="237992" y="329965"/>
                </a:lnTo>
                <a:lnTo>
                  <a:pt x="179560" y="354453"/>
                </a:lnTo>
                <a:lnTo>
                  <a:pt x="143890" y="357504"/>
                </a:lnTo>
                <a:lnTo>
                  <a:pt x="111075" y="354478"/>
                </a:lnTo>
                <a:lnTo>
                  <a:pt x="57683" y="330233"/>
                </a:lnTo>
                <a:lnTo>
                  <a:pt x="20841" y="282461"/>
                </a:lnTo>
                <a:lnTo>
                  <a:pt x="2311" y="215925"/>
                </a:lnTo>
                <a:lnTo>
                  <a:pt x="0" y="175895"/>
                </a:lnTo>
                <a:lnTo>
                  <a:pt x="2524" y="140440"/>
                </a:lnTo>
                <a:lnTo>
                  <a:pt x="22717" y="78007"/>
                </a:lnTo>
                <a:lnTo>
                  <a:pt x="62347" y="28717"/>
                </a:lnTo>
                <a:lnTo>
                  <a:pt x="116413" y="3190"/>
                </a:lnTo>
                <a:lnTo>
                  <a:pt x="148589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63496" y="1845563"/>
            <a:ext cx="7113105" cy="46283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05214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2" y="1000125"/>
            <a:ext cx="2920415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7324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8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0948" y="1057275"/>
            <a:ext cx="101853" cy="10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7977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4" h="350519">
                <a:moveTo>
                  <a:pt x="0" y="0"/>
                </a:moveTo>
                <a:lnTo>
                  <a:pt x="29464" y="0"/>
                </a:lnTo>
                <a:lnTo>
                  <a:pt x="192659" y="208533"/>
                </a:lnTo>
                <a:lnTo>
                  <a:pt x="192659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5" y="350265"/>
                </a:lnTo>
                <a:lnTo>
                  <a:pt x="58928" y="131571"/>
                </a:lnTo>
                <a:lnTo>
                  <a:pt x="58928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5007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4" h="346075">
                <a:moveTo>
                  <a:pt x="0" y="0"/>
                </a:moveTo>
                <a:lnTo>
                  <a:pt x="61341" y="0"/>
                </a:lnTo>
                <a:lnTo>
                  <a:pt x="6134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77565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2" y="0"/>
                </a:lnTo>
                <a:lnTo>
                  <a:pt x="220472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75514" y="135381"/>
                </a:lnTo>
                <a:lnTo>
                  <a:pt x="175514" y="187578"/>
                </a:lnTo>
                <a:lnTo>
                  <a:pt x="61341" y="187578"/>
                </a:lnTo>
                <a:lnTo>
                  <a:pt x="61341" y="291083"/>
                </a:lnTo>
                <a:lnTo>
                  <a:pt x="217932" y="291083"/>
                </a:lnTo>
                <a:lnTo>
                  <a:pt x="217932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6858" y="1006222"/>
            <a:ext cx="259715" cy="346075"/>
          </a:xfrm>
          <a:custGeom>
            <a:avLst/>
            <a:gdLst/>
            <a:ahLst/>
            <a:cxnLst/>
            <a:rect l="l" t="t" r="r" b="b"/>
            <a:pathLst>
              <a:path w="259714" h="346075">
                <a:moveTo>
                  <a:pt x="0" y="0"/>
                </a:moveTo>
                <a:lnTo>
                  <a:pt x="61340" y="0"/>
                </a:lnTo>
                <a:lnTo>
                  <a:pt x="61340" y="135381"/>
                </a:lnTo>
                <a:lnTo>
                  <a:pt x="198755" y="135381"/>
                </a:lnTo>
                <a:lnTo>
                  <a:pt x="198755" y="0"/>
                </a:lnTo>
                <a:lnTo>
                  <a:pt x="259461" y="0"/>
                </a:lnTo>
                <a:lnTo>
                  <a:pt x="259461" y="345566"/>
                </a:lnTo>
                <a:lnTo>
                  <a:pt x="198755" y="345566"/>
                </a:lnTo>
                <a:lnTo>
                  <a:pt x="198755" y="189864"/>
                </a:lnTo>
                <a:lnTo>
                  <a:pt x="61340" y="189864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8209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4" h="349250">
                <a:moveTo>
                  <a:pt x="95758" y="0"/>
                </a:moveTo>
                <a:lnTo>
                  <a:pt x="153338" y="6359"/>
                </a:lnTo>
                <a:lnTo>
                  <a:pt x="194452" y="25447"/>
                </a:lnTo>
                <a:lnTo>
                  <a:pt x="219112" y="57275"/>
                </a:lnTo>
                <a:lnTo>
                  <a:pt x="227330" y="101854"/>
                </a:lnTo>
                <a:lnTo>
                  <a:pt x="226188" y="116855"/>
                </a:lnTo>
                <a:lnTo>
                  <a:pt x="209169" y="157861"/>
                </a:lnTo>
                <a:lnTo>
                  <a:pt x="176664" y="187328"/>
                </a:lnTo>
                <a:lnTo>
                  <a:pt x="163449" y="193421"/>
                </a:lnTo>
                <a:lnTo>
                  <a:pt x="265557" y="349123"/>
                </a:lnTo>
                <a:lnTo>
                  <a:pt x="194818" y="349123"/>
                </a:lnTo>
                <a:lnTo>
                  <a:pt x="102616" y="206375"/>
                </a:lnTo>
                <a:lnTo>
                  <a:pt x="94952" y="206206"/>
                </a:lnTo>
                <a:lnTo>
                  <a:pt x="85883" y="205882"/>
                </a:lnTo>
                <a:lnTo>
                  <a:pt x="75434" y="205392"/>
                </a:lnTo>
                <a:lnTo>
                  <a:pt x="63627" y="204724"/>
                </a:lnTo>
                <a:lnTo>
                  <a:pt x="63627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09" y="3438"/>
                </a:lnTo>
                <a:lnTo>
                  <a:pt x="12509" y="3095"/>
                </a:lnTo>
                <a:lnTo>
                  <a:pt x="24324" y="2538"/>
                </a:lnTo>
                <a:lnTo>
                  <a:pt x="39878" y="1777"/>
                </a:lnTo>
                <a:lnTo>
                  <a:pt x="56360" y="1017"/>
                </a:lnTo>
                <a:lnTo>
                  <a:pt x="71151" y="460"/>
                </a:lnTo>
                <a:lnTo>
                  <a:pt x="84276" y="117"/>
                </a:lnTo>
                <a:lnTo>
                  <a:pt x="957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7596" y="1001522"/>
            <a:ext cx="304165" cy="350520"/>
          </a:xfrm>
          <a:custGeom>
            <a:avLst/>
            <a:gdLst/>
            <a:ahLst/>
            <a:cxnLst/>
            <a:rect l="l" t="t" r="r" b="b"/>
            <a:pathLst>
              <a:path w="304164" h="350519">
                <a:moveTo>
                  <a:pt x="137794" y="0"/>
                </a:moveTo>
                <a:lnTo>
                  <a:pt x="164719" y="0"/>
                </a:lnTo>
                <a:lnTo>
                  <a:pt x="303656" y="350265"/>
                </a:lnTo>
                <a:lnTo>
                  <a:pt x="235966" y="350265"/>
                </a:lnTo>
                <a:lnTo>
                  <a:pt x="210693" y="280162"/>
                </a:lnTo>
                <a:lnTo>
                  <a:pt x="92329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79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94554" y="1000253"/>
            <a:ext cx="287020" cy="357505"/>
          </a:xfrm>
          <a:custGeom>
            <a:avLst/>
            <a:gdLst/>
            <a:ahLst/>
            <a:cxnLst/>
            <a:rect l="l" t="t" r="r" b="b"/>
            <a:pathLst>
              <a:path w="287020" h="357505">
                <a:moveTo>
                  <a:pt x="175006" y="0"/>
                </a:moveTo>
                <a:lnTo>
                  <a:pt x="202340" y="2139"/>
                </a:lnTo>
                <a:lnTo>
                  <a:pt x="227568" y="8540"/>
                </a:lnTo>
                <a:lnTo>
                  <a:pt x="250676" y="19180"/>
                </a:lnTo>
                <a:lnTo>
                  <a:pt x="271653" y="34036"/>
                </a:lnTo>
                <a:lnTo>
                  <a:pt x="245998" y="83312"/>
                </a:lnTo>
                <a:lnTo>
                  <a:pt x="239831" y="78476"/>
                </a:lnTo>
                <a:lnTo>
                  <a:pt x="232187" y="73675"/>
                </a:lnTo>
                <a:lnTo>
                  <a:pt x="191420" y="56991"/>
                </a:lnTo>
                <a:lnTo>
                  <a:pt x="173608" y="54610"/>
                </a:lnTo>
                <a:lnTo>
                  <a:pt x="149437" y="56757"/>
                </a:lnTo>
                <a:lnTo>
                  <a:pt x="109190" y="74005"/>
                </a:lnTo>
                <a:lnTo>
                  <a:pt x="80182" y="107870"/>
                </a:lnTo>
                <a:lnTo>
                  <a:pt x="65462" y="154162"/>
                </a:lnTo>
                <a:lnTo>
                  <a:pt x="63626" y="181737"/>
                </a:lnTo>
                <a:lnTo>
                  <a:pt x="65436" y="207902"/>
                </a:lnTo>
                <a:lnTo>
                  <a:pt x="79914" y="251995"/>
                </a:lnTo>
                <a:lnTo>
                  <a:pt x="108295" y="284356"/>
                </a:lnTo>
                <a:lnTo>
                  <a:pt x="147625" y="300843"/>
                </a:lnTo>
                <a:lnTo>
                  <a:pt x="171195" y="302895"/>
                </a:lnTo>
                <a:lnTo>
                  <a:pt x="186862" y="301775"/>
                </a:lnTo>
                <a:lnTo>
                  <a:pt x="225170" y="284988"/>
                </a:lnTo>
                <a:lnTo>
                  <a:pt x="225170" y="217043"/>
                </a:lnTo>
                <a:lnTo>
                  <a:pt x="177292" y="217043"/>
                </a:lnTo>
                <a:lnTo>
                  <a:pt x="177292" y="164719"/>
                </a:lnTo>
                <a:lnTo>
                  <a:pt x="286511" y="164719"/>
                </a:lnTo>
                <a:lnTo>
                  <a:pt x="286511" y="319405"/>
                </a:lnTo>
                <a:lnTo>
                  <a:pt x="246578" y="341872"/>
                </a:lnTo>
                <a:lnTo>
                  <a:pt x="195611" y="354885"/>
                </a:lnTo>
                <a:lnTo>
                  <a:pt x="161290" y="357377"/>
                </a:lnTo>
                <a:lnTo>
                  <a:pt x="126069" y="354349"/>
                </a:lnTo>
                <a:lnTo>
                  <a:pt x="67153" y="330053"/>
                </a:lnTo>
                <a:lnTo>
                  <a:pt x="24431" y="282402"/>
                </a:lnTo>
                <a:lnTo>
                  <a:pt x="2714" y="218064"/>
                </a:lnTo>
                <a:lnTo>
                  <a:pt x="0" y="180086"/>
                </a:lnTo>
                <a:lnTo>
                  <a:pt x="2954" y="141960"/>
                </a:lnTo>
                <a:lnTo>
                  <a:pt x="26628" y="76948"/>
                </a:lnTo>
                <a:lnTo>
                  <a:pt x="73136" y="28182"/>
                </a:lnTo>
                <a:lnTo>
                  <a:pt x="136953" y="3139"/>
                </a:lnTo>
                <a:lnTo>
                  <a:pt x="17500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3408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60" y="0"/>
                </a:moveTo>
                <a:lnTo>
                  <a:pt x="133392" y="1404"/>
                </a:lnTo>
                <a:lnTo>
                  <a:pt x="157372" y="5619"/>
                </a:lnTo>
                <a:lnTo>
                  <a:pt x="177398" y="12644"/>
                </a:lnTo>
                <a:lnTo>
                  <a:pt x="193471" y="22478"/>
                </a:lnTo>
                <a:lnTo>
                  <a:pt x="174802" y="75311"/>
                </a:lnTo>
                <a:lnTo>
                  <a:pt x="158395" y="65216"/>
                </a:lnTo>
                <a:lnTo>
                  <a:pt x="141560" y="57991"/>
                </a:lnTo>
                <a:lnTo>
                  <a:pt x="124296" y="53647"/>
                </a:lnTo>
                <a:lnTo>
                  <a:pt x="106603" y="52197"/>
                </a:lnTo>
                <a:lnTo>
                  <a:pt x="96606" y="52889"/>
                </a:lnTo>
                <a:lnTo>
                  <a:pt x="64963" y="76263"/>
                </a:lnTo>
                <a:lnTo>
                  <a:pt x="62026" y="92583"/>
                </a:lnTo>
                <a:lnTo>
                  <a:pt x="66144" y="107584"/>
                </a:lnTo>
                <a:lnTo>
                  <a:pt x="78489" y="122872"/>
                </a:lnTo>
                <a:lnTo>
                  <a:pt x="99049" y="138445"/>
                </a:lnTo>
                <a:lnTo>
                  <a:pt x="127812" y="154305"/>
                </a:lnTo>
                <a:lnTo>
                  <a:pt x="143953" y="162615"/>
                </a:lnTo>
                <a:lnTo>
                  <a:pt x="157689" y="170592"/>
                </a:lnTo>
                <a:lnTo>
                  <a:pt x="191392" y="201041"/>
                </a:lnTo>
                <a:lnTo>
                  <a:pt x="207219" y="238934"/>
                </a:lnTo>
                <a:lnTo>
                  <a:pt x="209219" y="261238"/>
                </a:lnTo>
                <a:lnTo>
                  <a:pt x="207148" y="281267"/>
                </a:lnTo>
                <a:lnTo>
                  <a:pt x="190574" y="315799"/>
                </a:lnTo>
                <a:lnTo>
                  <a:pt x="158094" y="342161"/>
                </a:lnTo>
                <a:lnTo>
                  <a:pt x="113707" y="355687"/>
                </a:lnTo>
                <a:lnTo>
                  <a:pt x="87299" y="357377"/>
                </a:lnTo>
                <a:lnTo>
                  <a:pt x="63700" y="355828"/>
                </a:lnTo>
                <a:lnTo>
                  <a:pt x="41287" y="351170"/>
                </a:lnTo>
                <a:lnTo>
                  <a:pt x="20055" y="343394"/>
                </a:lnTo>
                <a:lnTo>
                  <a:pt x="0" y="332486"/>
                </a:lnTo>
                <a:lnTo>
                  <a:pt x="22656" y="277495"/>
                </a:lnTo>
                <a:lnTo>
                  <a:pt x="40758" y="288643"/>
                </a:lnTo>
                <a:lnTo>
                  <a:pt x="58693" y="296576"/>
                </a:lnTo>
                <a:lnTo>
                  <a:pt x="76484" y="301319"/>
                </a:lnTo>
                <a:lnTo>
                  <a:pt x="94157" y="302895"/>
                </a:lnTo>
                <a:lnTo>
                  <a:pt x="117754" y="300537"/>
                </a:lnTo>
                <a:lnTo>
                  <a:pt x="134623" y="293465"/>
                </a:lnTo>
                <a:lnTo>
                  <a:pt x="144753" y="281678"/>
                </a:lnTo>
                <a:lnTo>
                  <a:pt x="148132" y="265175"/>
                </a:lnTo>
                <a:lnTo>
                  <a:pt x="147345" y="256434"/>
                </a:lnTo>
                <a:lnTo>
                  <a:pt x="127360" y="223206"/>
                </a:lnTo>
                <a:lnTo>
                  <a:pt x="82854" y="195452"/>
                </a:lnTo>
                <a:lnTo>
                  <a:pt x="64642" y="185975"/>
                </a:lnTo>
                <a:lnTo>
                  <a:pt x="49644" y="177355"/>
                </a:lnTo>
                <a:lnTo>
                  <a:pt x="17159" y="148637"/>
                </a:lnTo>
                <a:lnTo>
                  <a:pt x="1175" y="103489"/>
                </a:lnTo>
                <a:lnTo>
                  <a:pt x="711" y="92963"/>
                </a:lnTo>
                <a:lnTo>
                  <a:pt x="2544" y="73796"/>
                </a:lnTo>
                <a:lnTo>
                  <a:pt x="30022" y="26415"/>
                </a:lnTo>
                <a:lnTo>
                  <a:pt x="63598" y="6635"/>
                </a:lnTo>
                <a:lnTo>
                  <a:pt x="83475" y="1662"/>
                </a:lnTo>
                <a:lnTo>
                  <a:pt x="10546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0240" y="1629155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98371" y="1580257"/>
            <a:ext cx="5615305" cy="134239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584200" indent="-571500">
              <a:spcBef>
                <a:spcPts val="670"/>
              </a:spcBef>
              <a:buClr>
                <a:srgbClr val="B83C68"/>
              </a:buClr>
              <a:buSzPct val="64583"/>
              <a:buFont typeface="Wingdings"/>
              <a:buChar char=""/>
              <a:tabLst>
                <a:tab pos="583565" algn="l"/>
                <a:tab pos="584200" algn="l"/>
              </a:tabLst>
            </a:pPr>
            <a:r>
              <a:rPr sz="2400" b="1" spc="-5" dirty="0">
                <a:latin typeface="Trebuchet MS"/>
                <a:cs typeface="Trebuchet MS"/>
              </a:rPr>
              <a:t>Modify object</a:t>
            </a:r>
            <a:r>
              <a:rPr sz="2400" b="1" spc="-10" dirty="0">
                <a:latin typeface="Trebuchet MS"/>
                <a:cs typeface="Trebuchet MS"/>
              </a:rPr>
              <a:t> </a:t>
            </a:r>
            <a:r>
              <a:rPr sz="2400" b="1" dirty="0">
                <a:latin typeface="Trebuchet MS"/>
                <a:cs typeface="Trebuchet MS"/>
              </a:rPr>
              <a:t>shapes</a:t>
            </a:r>
            <a:endParaRPr sz="2400">
              <a:latin typeface="Trebuchet MS"/>
              <a:cs typeface="Trebuchet MS"/>
            </a:endParaRPr>
          </a:p>
          <a:p>
            <a:pPr marL="584200" indent="-571500">
              <a:spcBef>
                <a:spcPts val="580"/>
              </a:spcBef>
              <a:buClr>
                <a:srgbClr val="B83C68"/>
              </a:buClr>
              <a:buSzPct val="64583"/>
              <a:buFont typeface="Wingdings"/>
              <a:buChar char=""/>
              <a:tabLst>
                <a:tab pos="583565" algn="l"/>
                <a:tab pos="584200" algn="l"/>
              </a:tabLst>
            </a:pPr>
            <a:r>
              <a:rPr sz="2400" b="1" dirty="0">
                <a:latin typeface="Trebuchet MS"/>
                <a:cs typeface="Trebuchet MS"/>
              </a:rPr>
              <a:t>Useful for </a:t>
            </a:r>
            <a:r>
              <a:rPr sz="2400" b="1" spc="-5" dirty="0">
                <a:latin typeface="Trebuchet MS"/>
                <a:cs typeface="Trebuchet MS"/>
              </a:rPr>
              <a:t>perspective</a:t>
            </a:r>
            <a:r>
              <a:rPr sz="2400" b="1" spc="-65" dirty="0">
                <a:latin typeface="Trebuchet MS"/>
                <a:cs typeface="Trebuchet MS"/>
              </a:rPr>
              <a:t> </a:t>
            </a:r>
            <a:r>
              <a:rPr sz="2400" b="1" spc="-5" dirty="0">
                <a:latin typeface="Trebuchet MS"/>
                <a:cs typeface="Trebuchet MS"/>
              </a:rPr>
              <a:t>projections</a:t>
            </a:r>
            <a:endParaRPr sz="2400">
              <a:latin typeface="Trebuchet MS"/>
              <a:cs typeface="Trebuchet MS"/>
            </a:endParaRPr>
          </a:p>
          <a:p>
            <a:pPr marL="584200" indent="-571500">
              <a:spcBef>
                <a:spcPts val="575"/>
              </a:spcBef>
              <a:buClr>
                <a:srgbClr val="B83C68"/>
              </a:buClr>
              <a:buSzPct val="64583"/>
              <a:buFont typeface="Wingdings"/>
              <a:buChar char=""/>
              <a:tabLst>
                <a:tab pos="583565" algn="l"/>
                <a:tab pos="584200" algn="l"/>
                <a:tab pos="1586865" algn="l"/>
                <a:tab pos="2160270" algn="l"/>
                <a:tab pos="3286760" algn="l"/>
                <a:tab pos="3742054" algn="l"/>
                <a:tab pos="4953635" algn="l"/>
              </a:tabLst>
            </a:pPr>
            <a:r>
              <a:rPr sz="2400" spc="-5" dirty="0">
                <a:latin typeface="Trebuchet MS"/>
                <a:cs typeface="Trebuchet MS"/>
              </a:rPr>
              <a:t>Whe</a:t>
            </a:r>
            <a:r>
              <a:rPr sz="2400" dirty="0">
                <a:latin typeface="Trebuchet MS"/>
                <a:cs typeface="Trebuchet MS"/>
              </a:rPr>
              <a:t>n	</a:t>
            </a:r>
            <a:r>
              <a:rPr sz="2400" spc="10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n	o</a:t>
            </a:r>
            <a:r>
              <a:rPr sz="2400" spc="-10" dirty="0">
                <a:latin typeface="Trebuchet MS"/>
                <a:cs typeface="Trebuchet MS"/>
              </a:rPr>
              <a:t>b</a:t>
            </a:r>
            <a:r>
              <a:rPr sz="2400" dirty="0">
                <a:latin typeface="Trebuchet MS"/>
                <a:cs typeface="Trebuchet MS"/>
              </a:rPr>
              <a:t>ject	</a:t>
            </a:r>
            <a:r>
              <a:rPr sz="2400" spc="10" dirty="0">
                <a:latin typeface="Trebuchet MS"/>
                <a:cs typeface="Trebuchet MS"/>
              </a:rPr>
              <a:t>i</a:t>
            </a:r>
            <a:r>
              <a:rPr sz="2400" dirty="0">
                <a:latin typeface="Trebuchet MS"/>
                <a:cs typeface="Trebuchet MS"/>
              </a:rPr>
              <a:t>s	view</a:t>
            </a:r>
            <a:r>
              <a:rPr sz="2400" spc="10" dirty="0">
                <a:latin typeface="Trebuchet MS"/>
                <a:cs typeface="Trebuchet MS"/>
              </a:rPr>
              <a:t>e</a:t>
            </a:r>
            <a:r>
              <a:rPr sz="2400" dirty="0">
                <a:latin typeface="Trebuchet MS"/>
                <a:cs typeface="Trebuchet MS"/>
              </a:rPr>
              <a:t>d	from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31582" y="2531109"/>
            <a:ext cx="1247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different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69870" y="2896870"/>
            <a:ext cx="5796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626870" algn="l"/>
                <a:tab pos="2381250" algn="l"/>
                <a:tab pos="2922270" algn="l"/>
                <a:tab pos="4401820" algn="l"/>
              </a:tabLst>
            </a:pPr>
            <a:r>
              <a:rPr sz="2400" spc="-5" dirty="0">
                <a:latin typeface="Trebuchet MS"/>
                <a:cs typeface="Trebuchet MS"/>
              </a:rPr>
              <a:t>directions	and	at	different	distances,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99679" y="2896870"/>
            <a:ext cx="478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the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42794" y="3262630"/>
            <a:ext cx="6736080" cy="2660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algn="just"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appearance of </a:t>
            </a:r>
            <a:r>
              <a:rPr sz="2400" dirty="0">
                <a:latin typeface="Trebuchet MS"/>
                <a:cs typeface="Trebuchet MS"/>
              </a:rPr>
              <a:t>the </a:t>
            </a:r>
            <a:r>
              <a:rPr sz="2400" spc="-5" dirty="0">
                <a:latin typeface="Trebuchet MS"/>
                <a:cs typeface="Trebuchet MS"/>
              </a:rPr>
              <a:t>object </a:t>
            </a:r>
            <a:r>
              <a:rPr sz="2400" dirty="0">
                <a:latin typeface="Trebuchet MS"/>
                <a:cs typeface="Trebuchet MS"/>
              </a:rPr>
              <a:t>will </a:t>
            </a:r>
            <a:r>
              <a:rPr sz="2400" spc="-5" dirty="0">
                <a:latin typeface="Trebuchet MS"/>
                <a:cs typeface="Trebuchet MS"/>
              </a:rPr>
              <a:t>be </a:t>
            </a:r>
            <a:r>
              <a:rPr sz="2400" dirty="0">
                <a:latin typeface="Trebuchet MS"/>
                <a:cs typeface="Trebuchet MS"/>
              </a:rPr>
              <a:t>different.  </a:t>
            </a:r>
            <a:r>
              <a:rPr sz="2400" spc="-5" dirty="0">
                <a:latin typeface="Trebuchet MS"/>
                <a:cs typeface="Trebuchet MS"/>
              </a:rPr>
              <a:t>Such </a:t>
            </a:r>
            <a:r>
              <a:rPr sz="2400" dirty="0">
                <a:latin typeface="Trebuchet MS"/>
                <a:cs typeface="Trebuchet MS"/>
              </a:rPr>
              <a:t>view is </a:t>
            </a:r>
            <a:r>
              <a:rPr sz="2400" spc="-5" dirty="0">
                <a:latin typeface="Trebuchet MS"/>
                <a:cs typeface="Trebuchet MS"/>
              </a:rPr>
              <a:t>called perspective  </a:t>
            </a:r>
            <a:r>
              <a:rPr sz="2400" spc="-50" dirty="0">
                <a:latin typeface="Trebuchet MS"/>
                <a:cs typeface="Trebuchet MS"/>
              </a:rPr>
              <a:t>view. </a:t>
            </a:r>
            <a:r>
              <a:rPr sz="2400" spc="-15" dirty="0">
                <a:latin typeface="Trebuchet MS"/>
                <a:cs typeface="Trebuchet MS"/>
              </a:rPr>
              <a:t>Perspective </a:t>
            </a:r>
            <a:r>
              <a:rPr sz="2400" spc="-5" dirty="0">
                <a:latin typeface="Trebuchet MS"/>
                <a:cs typeface="Trebuchet MS"/>
              </a:rPr>
              <a:t>projections mimic what the  human eyes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see.</a:t>
            </a:r>
            <a:endParaRPr sz="2400">
              <a:latin typeface="Trebuchet MS"/>
              <a:cs typeface="Trebuchet MS"/>
            </a:endParaRPr>
          </a:p>
          <a:p>
            <a:pPr marL="12700" marR="118110" algn="just">
              <a:spcBef>
                <a:spcPts val="580"/>
              </a:spcBef>
            </a:pPr>
            <a:r>
              <a:rPr sz="2400" spc="-5" dirty="0">
                <a:latin typeface="Trebuchet MS"/>
                <a:cs typeface="Trebuchet MS"/>
              </a:rPr>
              <a:t>E.g. draw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cube (3D) </a:t>
            </a:r>
            <a:r>
              <a:rPr sz="2400" dirty="0">
                <a:latin typeface="Trebuchet MS"/>
                <a:cs typeface="Trebuchet MS"/>
              </a:rPr>
              <a:t>on a screen </a:t>
            </a:r>
            <a:r>
              <a:rPr sz="2400" spc="-5" dirty="0">
                <a:latin typeface="Trebuchet MS"/>
                <a:cs typeface="Trebuchet MS"/>
              </a:rPr>
              <a:t>(2D) </a:t>
            </a:r>
            <a:r>
              <a:rPr sz="2400" dirty="0">
                <a:latin typeface="Trebuchet MS"/>
                <a:cs typeface="Trebuchet MS"/>
              </a:rPr>
              <a:t>Alter </a:t>
            </a:r>
            <a:r>
              <a:rPr sz="2400" spc="-5" dirty="0">
                <a:latin typeface="Trebuchet MS"/>
                <a:cs typeface="Trebuchet MS"/>
              </a:rPr>
              <a:t>the  values </a:t>
            </a:r>
            <a:r>
              <a:rPr sz="2400" dirty="0">
                <a:latin typeface="Trebuchet MS"/>
                <a:cs typeface="Trebuchet MS"/>
              </a:rPr>
              <a:t>for </a:t>
            </a:r>
            <a:r>
              <a:rPr sz="2400" b="1" dirty="0">
                <a:latin typeface="Trebuchet MS"/>
                <a:cs typeface="Trebuchet MS"/>
              </a:rPr>
              <a:t>x </a:t>
            </a:r>
            <a:r>
              <a:rPr sz="2400" spc="-5" dirty="0">
                <a:latin typeface="Trebuchet MS"/>
                <a:cs typeface="Trebuchet MS"/>
              </a:rPr>
              <a:t>and </a:t>
            </a:r>
            <a:r>
              <a:rPr sz="2400" b="1" dirty="0">
                <a:latin typeface="Trebuchet MS"/>
                <a:cs typeface="Trebuchet MS"/>
              </a:rPr>
              <a:t>y </a:t>
            </a:r>
            <a:r>
              <a:rPr sz="2400" spc="-5" dirty="0">
                <a:latin typeface="Trebuchet MS"/>
                <a:cs typeface="Trebuchet MS"/>
              </a:rPr>
              <a:t>by an </a:t>
            </a:r>
            <a:r>
              <a:rPr sz="2400" spc="-10" dirty="0">
                <a:latin typeface="Trebuchet MS"/>
                <a:cs typeface="Trebuchet MS"/>
              </a:rPr>
              <a:t>amount </a:t>
            </a:r>
            <a:r>
              <a:rPr sz="2400" spc="-5" dirty="0">
                <a:latin typeface="Trebuchet MS"/>
                <a:cs typeface="Trebuchet MS"/>
              </a:rPr>
              <a:t>proportional to  the distance </a:t>
            </a:r>
            <a:r>
              <a:rPr sz="2400" dirty="0">
                <a:latin typeface="Trebuchet MS"/>
                <a:cs typeface="Trebuchet MS"/>
              </a:rPr>
              <a:t>from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z</a:t>
            </a:r>
            <a:r>
              <a:rPr sz="2400" spc="-7" baseline="-20833" dirty="0">
                <a:latin typeface="Trebuchet MS"/>
                <a:cs typeface="Trebuchet MS"/>
              </a:rPr>
              <a:t>ref</a:t>
            </a:r>
            <a:endParaRPr sz="2400" baseline="-20833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92415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2" y="1000125"/>
            <a:ext cx="2920415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7324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8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0948" y="1057275"/>
            <a:ext cx="101853" cy="10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7977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4" h="350519">
                <a:moveTo>
                  <a:pt x="0" y="0"/>
                </a:moveTo>
                <a:lnTo>
                  <a:pt x="29464" y="0"/>
                </a:lnTo>
                <a:lnTo>
                  <a:pt x="192659" y="208533"/>
                </a:lnTo>
                <a:lnTo>
                  <a:pt x="192659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5" y="350265"/>
                </a:lnTo>
                <a:lnTo>
                  <a:pt x="58928" y="131571"/>
                </a:lnTo>
                <a:lnTo>
                  <a:pt x="58928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5007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4" h="346075">
                <a:moveTo>
                  <a:pt x="0" y="0"/>
                </a:moveTo>
                <a:lnTo>
                  <a:pt x="61341" y="0"/>
                </a:lnTo>
                <a:lnTo>
                  <a:pt x="6134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77565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2" y="0"/>
                </a:lnTo>
                <a:lnTo>
                  <a:pt x="220472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75514" y="135381"/>
                </a:lnTo>
                <a:lnTo>
                  <a:pt x="175514" y="187578"/>
                </a:lnTo>
                <a:lnTo>
                  <a:pt x="61341" y="187578"/>
                </a:lnTo>
                <a:lnTo>
                  <a:pt x="61341" y="291083"/>
                </a:lnTo>
                <a:lnTo>
                  <a:pt x="217932" y="291083"/>
                </a:lnTo>
                <a:lnTo>
                  <a:pt x="217932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6858" y="1006222"/>
            <a:ext cx="259715" cy="346075"/>
          </a:xfrm>
          <a:custGeom>
            <a:avLst/>
            <a:gdLst/>
            <a:ahLst/>
            <a:cxnLst/>
            <a:rect l="l" t="t" r="r" b="b"/>
            <a:pathLst>
              <a:path w="259714" h="346075">
                <a:moveTo>
                  <a:pt x="0" y="0"/>
                </a:moveTo>
                <a:lnTo>
                  <a:pt x="61340" y="0"/>
                </a:lnTo>
                <a:lnTo>
                  <a:pt x="61340" y="135381"/>
                </a:lnTo>
                <a:lnTo>
                  <a:pt x="198755" y="135381"/>
                </a:lnTo>
                <a:lnTo>
                  <a:pt x="198755" y="0"/>
                </a:lnTo>
                <a:lnTo>
                  <a:pt x="259461" y="0"/>
                </a:lnTo>
                <a:lnTo>
                  <a:pt x="259461" y="345566"/>
                </a:lnTo>
                <a:lnTo>
                  <a:pt x="198755" y="345566"/>
                </a:lnTo>
                <a:lnTo>
                  <a:pt x="198755" y="189864"/>
                </a:lnTo>
                <a:lnTo>
                  <a:pt x="61340" y="189864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8209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4" h="349250">
                <a:moveTo>
                  <a:pt x="95758" y="0"/>
                </a:moveTo>
                <a:lnTo>
                  <a:pt x="153338" y="6359"/>
                </a:lnTo>
                <a:lnTo>
                  <a:pt x="194452" y="25447"/>
                </a:lnTo>
                <a:lnTo>
                  <a:pt x="219112" y="57275"/>
                </a:lnTo>
                <a:lnTo>
                  <a:pt x="227330" y="101854"/>
                </a:lnTo>
                <a:lnTo>
                  <a:pt x="226188" y="116855"/>
                </a:lnTo>
                <a:lnTo>
                  <a:pt x="209169" y="157861"/>
                </a:lnTo>
                <a:lnTo>
                  <a:pt x="176664" y="187328"/>
                </a:lnTo>
                <a:lnTo>
                  <a:pt x="163449" y="193421"/>
                </a:lnTo>
                <a:lnTo>
                  <a:pt x="265557" y="349123"/>
                </a:lnTo>
                <a:lnTo>
                  <a:pt x="194818" y="349123"/>
                </a:lnTo>
                <a:lnTo>
                  <a:pt x="102616" y="206375"/>
                </a:lnTo>
                <a:lnTo>
                  <a:pt x="94952" y="206206"/>
                </a:lnTo>
                <a:lnTo>
                  <a:pt x="85883" y="205882"/>
                </a:lnTo>
                <a:lnTo>
                  <a:pt x="75434" y="205392"/>
                </a:lnTo>
                <a:lnTo>
                  <a:pt x="63627" y="204724"/>
                </a:lnTo>
                <a:lnTo>
                  <a:pt x="63627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09" y="3438"/>
                </a:lnTo>
                <a:lnTo>
                  <a:pt x="12509" y="3095"/>
                </a:lnTo>
                <a:lnTo>
                  <a:pt x="24324" y="2538"/>
                </a:lnTo>
                <a:lnTo>
                  <a:pt x="39878" y="1777"/>
                </a:lnTo>
                <a:lnTo>
                  <a:pt x="56360" y="1017"/>
                </a:lnTo>
                <a:lnTo>
                  <a:pt x="71151" y="460"/>
                </a:lnTo>
                <a:lnTo>
                  <a:pt x="84276" y="117"/>
                </a:lnTo>
                <a:lnTo>
                  <a:pt x="957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7596" y="1001522"/>
            <a:ext cx="304165" cy="350520"/>
          </a:xfrm>
          <a:custGeom>
            <a:avLst/>
            <a:gdLst/>
            <a:ahLst/>
            <a:cxnLst/>
            <a:rect l="l" t="t" r="r" b="b"/>
            <a:pathLst>
              <a:path w="304164" h="350519">
                <a:moveTo>
                  <a:pt x="137794" y="0"/>
                </a:moveTo>
                <a:lnTo>
                  <a:pt x="164719" y="0"/>
                </a:lnTo>
                <a:lnTo>
                  <a:pt x="303656" y="350265"/>
                </a:lnTo>
                <a:lnTo>
                  <a:pt x="235966" y="350265"/>
                </a:lnTo>
                <a:lnTo>
                  <a:pt x="210693" y="280162"/>
                </a:lnTo>
                <a:lnTo>
                  <a:pt x="92329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79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94554" y="1000253"/>
            <a:ext cx="287020" cy="357505"/>
          </a:xfrm>
          <a:custGeom>
            <a:avLst/>
            <a:gdLst/>
            <a:ahLst/>
            <a:cxnLst/>
            <a:rect l="l" t="t" r="r" b="b"/>
            <a:pathLst>
              <a:path w="287020" h="357505">
                <a:moveTo>
                  <a:pt x="175006" y="0"/>
                </a:moveTo>
                <a:lnTo>
                  <a:pt x="202340" y="2139"/>
                </a:lnTo>
                <a:lnTo>
                  <a:pt x="227568" y="8540"/>
                </a:lnTo>
                <a:lnTo>
                  <a:pt x="250676" y="19180"/>
                </a:lnTo>
                <a:lnTo>
                  <a:pt x="271653" y="34036"/>
                </a:lnTo>
                <a:lnTo>
                  <a:pt x="245998" y="83312"/>
                </a:lnTo>
                <a:lnTo>
                  <a:pt x="239831" y="78476"/>
                </a:lnTo>
                <a:lnTo>
                  <a:pt x="232187" y="73675"/>
                </a:lnTo>
                <a:lnTo>
                  <a:pt x="191420" y="56991"/>
                </a:lnTo>
                <a:lnTo>
                  <a:pt x="173608" y="54610"/>
                </a:lnTo>
                <a:lnTo>
                  <a:pt x="149437" y="56757"/>
                </a:lnTo>
                <a:lnTo>
                  <a:pt x="109190" y="74005"/>
                </a:lnTo>
                <a:lnTo>
                  <a:pt x="80182" y="107870"/>
                </a:lnTo>
                <a:lnTo>
                  <a:pt x="65462" y="154162"/>
                </a:lnTo>
                <a:lnTo>
                  <a:pt x="63626" y="181737"/>
                </a:lnTo>
                <a:lnTo>
                  <a:pt x="65436" y="207902"/>
                </a:lnTo>
                <a:lnTo>
                  <a:pt x="79914" y="251995"/>
                </a:lnTo>
                <a:lnTo>
                  <a:pt x="108295" y="284356"/>
                </a:lnTo>
                <a:lnTo>
                  <a:pt x="147625" y="300843"/>
                </a:lnTo>
                <a:lnTo>
                  <a:pt x="171195" y="302895"/>
                </a:lnTo>
                <a:lnTo>
                  <a:pt x="186862" y="301775"/>
                </a:lnTo>
                <a:lnTo>
                  <a:pt x="225170" y="284988"/>
                </a:lnTo>
                <a:lnTo>
                  <a:pt x="225170" y="217043"/>
                </a:lnTo>
                <a:lnTo>
                  <a:pt x="177292" y="217043"/>
                </a:lnTo>
                <a:lnTo>
                  <a:pt x="177292" y="164719"/>
                </a:lnTo>
                <a:lnTo>
                  <a:pt x="286511" y="164719"/>
                </a:lnTo>
                <a:lnTo>
                  <a:pt x="286511" y="319405"/>
                </a:lnTo>
                <a:lnTo>
                  <a:pt x="246578" y="341872"/>
                </a:lnTo>
                <a:lnTo>
                  <a:pt x="195611" y="354885"/>
                </a:lnTo>
                <a:lnTo>
                  <a:pt x="161290" y="357377"/>
                </a:lnTo>
                <a:lnTo>
                  <a:pt x="126069" y="354349"/>
                </a:lnTo>
                <a:lnTo>
                  <a:pt x="67153" y="330053"/>
                </a:lnTo>
                <a:lnTo>
                  <a:pt x="24431" y="282402"/>
                </a:lnTo>
                <a:lnTo>
                  <a:pt x="2714" y="218064"/>
                </a:lnTo>
                <a:lnTo>
                  <a:pt x="0" y="180086"/>
                </a:lnTo>
                <a:lnTo>
                  <a:pt x="2954" y="141960"/>
                </a:lnTo>
                <a:lnTo>
                  <a:pt x="26628" y="76948"/>
                </a:lnTo>
                <a:lnTo>
                  <a:pt x="73136" y="28182"/>
                </a:lnTo>
                <a:lnTo>
                  <a:pt x="136953" y="3139"/>
                </a:lnTo>
                <a:lnTo>
                  <a:pt x="17500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3408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60" y="0"/>
                </a:moveTo>
                <a:lnTo>
                  <a:pt x="133392" y="1404"/>
                </a:lnTo>
                <a:lnTo>
                  <a:pt x="157372" y="5619"/>
                </a:lnTo>
                <a:lnTo>
                  <a:pt x="177398" y="12644"/>
                </a:lnTo>
                <a:lnTo>
                  <a:pt x="193471" y="22478"/>
                </a:lnTo>
                <a:lnTo>
                  <a:pt x="174802" y="75311"/>
                </a:lnTo>
                <a:lnTo>
                  <a:pt x="158395" y="65216"/>
                </a:lnTo>
                <a:lnTo>
                  <a:pt x="141560" y="57991"/>
                </a:lnTo>
                <a:lnTo>
                  <a:pt x="124296" y="53647"/>
                </a:lnTo>
                <a:lnTo>
                  <a:pt x="106603" y="52197"/>
                </a:lnTo>
                <a:lnTo>
                  <a:pt x="96606" y="52889"/>
                </a:lnTo>
                <a:lnTo>
                  <a:pt x="64963" y="76263"/>
                </a:lnTo>
                <a:lnTo>
                  <a:pt x="62026" y="92583"/>
                </a:lnTo>
                <a:lnTo>
                  <a:pt x="66144" y="107584"/>
                </a:lnTo>
                <a:lnTo>
                  <a:pt x="78489" y="122872"/>
                </a:lnTo>
                <a:lnTo>
                  <a:pt x="99049" y="138445"/>
                </a:lnTo>
                <a:lnTo>
                  <a:pt x="127812" y="154305"/>
                </a:lnTo>
                <a:lnTo>
                  <a:pt x="143953" y="162615"/>
                </a:lnTo>
                <a:lnTo>
                  <a:pt x="157689" y="170592"/>
                </a:lnTo>
                <a:lnTo>
                  <a:pt x="191392" y="201041"/>
                </a:lnTo>
                <a:lnTo>
                  <a:pt x="207219" y="238934"/>
                </a:lnTo>
                <a:lnTo>
                  <a:pt x="209219" y="261238"/>
                </a:lnTo>
                <a:lnTo>
                  <a:pt x="207148" y="281267"/>
                </a:lnTo>
                <a:lnTo>
                  <a:pt x="190574" y="315799"/>
                </a:lnTo>
                <a:lnTo>
                  <a:pt x="158094" y="342161"/>
                </a:lnTo>
                <a:lnTo>
                  <a:pt x="113707" y="355687"/>
                </a:lnTo>
                <a:lnTo>
                  <a:pt x="87299" y="357377"/>
                </a:lnTo>
                <a:lnTo>
                  <a:pt x="63700" y="355828"/>
                </a:lnTo>
                <a:lnTo>
                  <a:pt x="41287" y="351170"/>
                </a:lnTo>
                <a:lnTo>
                  <a:pt x="20055" y="343394"/>
                </a:lnTo>
                <a:lnTo>
                  <a:pt x="0" y="332486"/>
                </a:lnTo>
                <a:lnTo>
                  <a:pt x="22656" y="277495"/>
                </a:lnTo>
                <a:lnTo>
                  <a:pt x="40758" y="288643"/>
                </a:lnTo>
                <a:lnTo>
                  <a:pt x="58693" y="296576"/>
                </a:lnTo>
                <a:lnTo>
                  <a:pt x="76484" y="301319"/>
                </a:lnTo>
                <a:lnTo>
                  <a:pt x="94157" y="302895"/>
                </a:lnTo>
                <a:lnTo>
                  <a:pt x="117754" y="300537"/>
                </a:lnTo>
                <a:lnTo>
                  <a:pt x="134623" y="293465"/>
                </a:lnTo>
                <a:lnTo>
                  <a:pt x="144753" y="281678"/>
                </a:lnTo>
                <a:lnTo>
                  <a:pt x="148132" y="265175"/>
                </a:lnTo>
                <a:lnTo>
                  <a:pt x="147345" y="256434"/>
                </a:lnTo>
                <a:lnTo>
                  <a:pt x="127360" y="223206"/>
                </a:lnTo>
                <a:lnTo>
                  <a:pt x="82854" y="195452"/>
                </a:lnTo>
                <a:lnTo>
                  <a:pt x="64642" y="185975"/>
                </a:lnTo>
                <a:lnTo>
                  <a:pt x="49644" y="177355"/>
                </a:lnTo>
                <a:lnTo>
                  <a:pt x="17159" y="148637"/>
                </a:lnTo>
                <a:lnTo>
                  <a:pt x="1175" y="103489"/>
                </a:lnTo>
                <a:lnTo>
                  <a:pt x="711" y="92963"/>
                </a:lnTo>
                <a:lnTo>
                  <a:pt x="2544" y="73796"/>
                </a:lnTo>
                <a:lnTo>
                  <a:pt x="30022" y="26415"/>
                </a:lnTo>
                <a:lnTo>
                  <a:pt x="63598" y="6635"/>
                </a:lnTo>
                <a:lnTo>
                  <a:pt x="83475" y="1662"/>
                </a:lnTo>
                <a:lnTo>
                  <a:pt x="10546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81200" y="1609344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D387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35124" y="2493265"/>
            <a:ext cx="6696709" cy="2927985"/>
          </a:xfrm>
          <a:custGeom>
            <a:avLst/>
            <a:gdLst/>
            <a:ahLst/>
            <a:cxnLst/>
            <a:rect l="l" t="t" r="r" b="b"/>
            <a:pathLst>
              <a:path w="6696709" h="2927985">
                <a:moveTo>
                  <a:pt x="0" y="2927604"/>
                </a:moveTo>
                <a:lnTo>
                  <a:pt x="6696456" y="2927604"/>
                </a:lnTo>
                <a:lnTo>
                  <a:pt x="6696456" y="0"/>
                </a:lnTo>
                <a:lnTo>
                  <a:pt x="0" y="0"/>
                </a:lnTo>
                <a:lnTo>
                  <a:pt x="0" y="29276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22241" y="3281365"/>
            <a:ext cx="806450" cy="462280"/>
          </a:xfrm>
          <a:custGeom>
            <a:avLst/>
            <a:gdLst/>
            <a:ahLst/>
            <a:cxnLst/>
            <a:rect l="l" t="t" r="r" b="b"/>
            <a:pathLst>
              <a:path w="806450" h="462279">
                <a:moveTo>
                  <a:pt x="806393" y="0"/>
                </a:moveTo>
                <a:lnTo>
                  <a:pt x="231167" y="0"/>
                </a:lnTo>
                <a:lnTo>
                  <a:pt x="0" y="462279"/>
                </a:lnTo>
                <a:lnTo>
                  <a:pt x="575380" y="462279"/>
                </a:lnTo>
                <a:lnTo>
                  <a:pt x="577918" y="457200"/>
                </a:lnTo>
                <a:lnTo>
                  <a:pt x="23224" y="457200"/>
                </a:lnTo>
                <a:lnTo>
                  <a:pt x="14918" y="443812"/>
                </a:lnTo>
                <a:lnTo>
                  <a:pt x="29914" y="443812"/>
                </a:lnTo>
                <a:lnTo>
                  <a:pt x="242471" y="18466"/>
                </a:lnTo>
                <a:lnTo>
                  <a:pt x="236857" y="18466"/>
                </a:lnTo>
                <a:lnTo>
                  <a:pt x="245009" y="13388"/>
                </a:lnTo>
                <a:lnTo>
                  <a:pt x="779092" y="13388"/>
                </a:lnTo>
                <a:lnTo>
                  <a:pt x="783169" y="5232"/>
                </a:lnTo>
                <a:lnTo>
                  <a:pt x="803778" y="5232"/>
                </a:lnTo>
                <a:lnTo>
                  <a:pt x="806393" y="0"/>
                </a:lnTo>
                <a:close/>
              </a:path>
              <a:path w="806450" h="462279">
                <a:moveTo>
                  <a:pt x="29914" y="443812"/>
                </a:moveTo>
                <a:lnTo>
                  <a:pt x="14918" y="443812"/>
                </a:lnTo>
                <a:lnTo>
                  <a:pt x="23224" y="457200"/>
                </a:lnTo>
                <a:lnTo>
                  <a:pt x="29914" y="443812"/>
                </a:lnTo>
                <a:close/>
              </a:path>
              <a:path w="806450" h="462279">
                <a:moveTo>
                  <a:pt x="563922" y="443812"/>
                </a:moveTo>
                <a:lnTo>
                  <a:pt x="29914" y="443812"/>
                </a:lnTo>
                <a:lnTo>
                  <a:pt x="23224" y="457200"/>
                </a:lnTo>
                <a:lnTo>
                  <a:pt x="577918" y="457200"/>
                </a:lnTo>
                <a:lnTo>
                  <a:pt x="582070" y="448890"/>
                </a:lnTo>
                <a:lnTo>
                  <a:pt x="561384" y="448890"/>
                </a:lnTo>
                <a:lnTo>
                  <a:pt x="563922" y="443812"/>
                </a:lnTo>
                <a:close/>
              </a:path>
              <a:path w="806450" h="462279">
                <a:moveTo>
                  <a:pt x="783169" y="5232"/>
                </a:moveTo>
                <a:lnTo>
                  <a:pt x="561384" y="448890"/>
                </a:lnTo>
                <a:lnTo>
                  <a:pt x="569689" y="443812"/>
                </a:lnTo>
                <a:lnTo>
                  <a:pt x="584608" y="443812"/>
                </a:lnTo>
                <a:lnTo>
                  <a:pt x="797165" y="18466"/>
                </a:lnTo>
                <a:lnTo>
                  <a:pt x="791474" y="18466"/>
                </a:lnTo>
                <a:lnTo>
                  <a:pt x="783169" y="5232"/>
                </a:lnTo>
                <a:close/>
              </a:path>
              <a:path w="806450" h="462279">
                <a:moveTo>
                  <a:pt x="584608" y="443812"/>
                </a:moveTo>
                <a:lnTo>
                  <a:pt x="569689" y="443812"/>
                </a:lnTo>
                <a:lnTo>
                  <a:pt x="561384" y="448890"/>
                </a:lnTo>
                <a:lnTo>
                  <a:pt x="582070" y="448890"/>
                </a:lnTo>
                <a:lnTo>
                  <a:pt x="584608" y="443812"/>
                </a:lnTo>
                <a:close/>
              </a:path>
              <a:path w="806450" h="462279">
                <a:moveTo>
                  <a:pt x="245009" y="13388"/>
                </a:moveTo>
                <a:lnTo>
                  <a:pt x="236857" y="18466"/>
                </a:lnTo>
                <a:lnTo>
                  <a:pt x="242471" y="18466"/>
                </a:lnTo>
                <a:lnTo>
                  <a:pt x="245009" y="13388"/>
                </a:lnTo>
                <a:close/>
              </a:path>
              <a:path w="806450" h="462279">
                <a:moveTo>
                  <a:pt x="779092" y="13388"/>
                </a:moveTo>
                <a:lnTo>
                  <a:pt x="245009" y="13388"/>
                </a:lnTo>
                <a:lnTo>
                  <a:pt x="242471" y="18466"/>
                </a:lnTo>
                <a:lnTo>
                  <a:pt x="776553" y="18466"/>
                </a:lnTo>
                <a:lnTo>
                  <a:pt x="779092" y="13388"/>
                </a:lnTo>
                <a:close/>
              </a:path>
              <a:path w="806450" h="462279">
                <a:moveTo>
                  <a:pt x="803778" y="5232"/>
                </a:moveTo>
                <a:lnTo>
                  <a:pt x="783169" y="5232"/>
                </a:lnTo>
                <a:lnTo>
                  <a:pt x="791474" y="18466"/>
                </a:lnTo>
                <a:lnTo>
                  <a:pt x="797165" y="18466"/>
                </a:lnTo>
                <a:lnTo>
                  <a:pt x="803778" y="523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27933" y="3725179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573227" y="0"/>
                </a:moveTo>
                <a:lnTo>
                  <a:pt x="0" y="0"/>
                </a:lnTo>
                <a:lnTo>
                  <a:pt x="0" y="573216"/>
                </a:lnTo>
                <a:lnTo>
                  <a:pt x="573227" y="573216"/>
                </a:lnTo>
                <a:lnTo>
                  <a:pt x="573227" y="563968"/>
                </a:lnTo>
                <a:lnTo>
                  <a:pt x="18456" y="563968"/>
                </a:lnTo>
                <a:lnTo>
                  <a:pt x="9228" y="554719"/>
                </a:lnTo>
                <a:lnTo>
                  <a:pt x="18456" y="554719"/>
                </a:lnTo>
                <a:lnTo>
                  <a:pt x="18456" y="18466"/>
                </a:lnTo>
                <a:lnTo>
                  <a:pt x="9228" y="18466"/>
                </a:lnTo>
                <a:lnTo>
                  <a:pt x="18456" y="9233"/>
                </a:lnTo>
                <a:lnTo>
                  <a:pt x="573227" y="9233"/>
                </a:lnTo>
                <a:lnTo>
                  <a:pt x="573227" y="0"/>
                </a:lnTo>
                <a:close/>
              </a:path>
              <a:path w="573404" h="573404">
                <a:moveTo>
                  <a:pt x="18456" y="554719"/>
                </a:moveTo>
                <a:lnTo>
                  <a:pt x="9228" y="554719"/>
                </a:lnTo>
                <a:lnTo>
                  <a:pt x="18456" y="563968"/>
                </a:lnTo>
                <a:lnTo>
                  <a:pt x="18456" y="554719"/>
                </a:lnTo>
                <a:close/>
              </a:path>
              <a:path w="573404" h="573404">
                <a:moveTo>
                  <a:pt x="554616" y="554719"/>
                </a:moveTo>
                <a:lnTo>
                  <a:pt x="18456" y="554719"/>
                </a:lnTo>
                <a:lnTo>
                  <a:pt x="18456" y="563968"/>
                </a:lnTo>
                <a:lnTo>
                  <a:pt x="554616" y="563968"/>
                </a:lnTo>
                <a:lnTo>
                  <a:pt x="554616" y="554719"/>
                </a:lnTo>
                <a:close/>
              </a:path>
              <a:path w="573404" h="573404">
                <a:moveTo>
                  <a:pt x="554616" y="9233"/>
                </a:moveTo>
                <a:lnTo>
                  <a:pt x="554616" y="563968"/>
                </a:lnTo>
                <a:lnTo>
                  <a:pt x="563998" y="554719"/>
                </a:lnTo>
                <a:lnTo>
                  <a:pt x="573227" y="554719"/>
                </a:lnTo>
                <a:lnTo>
                  <a:pt x="573227" y="18466"/>
                </a:lnTo>
                <a:lnTo>
                  <a:pt x="563998" y="18466"/>
                </a:lnTo>
                <a:lnTo>
                  <a:pt x="554616" y="9233"/>
                </a:lnTo>
                <a:close/>
              </a:path>
              <a:path w="573404" h="573404">
                <a:moveTo>
                  <a:pt x="573227" y="554719"/>
                </a:moveTo>
                <a:lnTo>
                  <a:pt x="563998" y="554719"/>
                </a:lnTo>
                <a:lnTo>
                  <a:pt x="554616" y="563968"/>
                </a:lnTo>
                <a:lnTo>
                  <a:pt x="573227" y="563968"/>
                </a:lnTo>
                <a:lnTo>
                  <a:pt x="573227" y="554719"/>
                </a:lnTo>
                <a:close/>
              </a:path>
              <a:path w="573404" h="573404">
                <a:moveTo>
                  <a:pt x="18456" y="9233"/>
                </a:moveTo>
                <a:lnTo>
                  <a:pt x="9228" y="18466"/>
                </a:lnTo>
                <a:lnTo>
                  <a:pt x="18456" y="18466"/>
                </a:lnTo>
                <a:lnTo>
                  <a:pt x="18456" y="9233"/>
                </a:lnTo>
                <a:close/>
              </a:path>
              <a:path w="573404" h="573404">
                <a:moveTo>
                  <a:pt x="554616" y="9233"/>
                </a:moveTo>
                <a:lnTo>
                  <a:pt x="18456" y="9233"/>
                </a:lnTo>
                <a:lnTo>
                  <a:pt x="18456" y="18466"/>
                </a:lnTo>
                <a:lnTo>
                  <a:pt x="554616" y="18466"/>
                </a:lnTo>
                <a:lnTo>
                  <a:pt x="554616" y="9233"/>
                </a:lnTo>
                <a:close/>
              </a:path>
              <a:path w="573404" h="573404">
                <a:moveTo>
                  <a:pt x="573227" y="9233"/>
                </a:moveTo>
                <a:lnTo>
                  <a:pt x="554616" y="9233"/>
                </a:lnTo>
                <a:lnTo>
                  <a:pt x="563998" y="18466"/>
                </a:lnTo>
                <a:lnTo>
                  <a:pt x="573227" y="18466"/>
                </a:lnTo>
                <a:lnTo>
                  <a:pt x="573227" y="923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82550" y="3251511"/>
            <a:ext cx="240665" cy="1076960"/>
          </a:xfrm>
          <a:custGeom>
            <a:avLst/>
            <a:gdLst/>
            <a:ahLst/>
            <a:cxnLst/>
            <a:rect l="l" t="t" r="r" b="b"/>
            <a:pathLst>
              <a:path w="240664" h="1076960">
                <a:moveTo>
                  <a:pt x="240395" y="0"/>
                </a:moveTo>
                <a:lnTo>
                  <a:pt x="0" y="480745"/>
                </a:lnTo>
                <a:lnTo>
                  <a:pt x="0" y="1076799"/>
                </a:lnTo>
                <a:lnTo>
                  <a:pt x="19582" y="1037634"/>
                </a:lnTo>
                <a:lnTo>
                  <a:pt x="18610" y="1037634"/>
                </a:lnTo>
                <a:lnTo>
                  <a:pt x="1076" y="1033495"/>
                </a:lnTo>
                <a:lnTo>
                  <a:pt x="18610" y="998410"/>
                </a:lnTo>
                <a:lnTo>
                  <a:pt x="18610" y="487055"/>
                </a:lnTo>
                <a:lnTo>
                  <a:pt x="17533" y="487055"/>
                </a:lnTo>
                <a:lnTo>
                  <a:pt x="18610" y="482900"/>
                </a:lnTo>
                <a:lnTo>
                  <a:pt x="19611" y="482900"/>
                </a:lnTo>
                <a:lnTo>
                  <a:pt x="221938" y="78304"/>
                </a:lnTo>
                <a:lnTo>
                  <a:pt x="221938" y="39087"/>
                </a:lnTo>
                <a:lnTo>
                  <a:pt x="240395" y="39087"/>
                </a:lnTo>
                <a:lnTo>
                  <a:pt x="240395" y="0"/>
                </a:lnTo>
                <a:close/>
              </a:path>
              <a:path w="240664" h="1076960">
                <a:moveTo>
                  <a:pt x="18610" y="998410"/>
                </a:moveTo>
                <a:lnTo>
                  <a:pt x="1076" y="1033495"/>
                </a:lnTo>
                <a:lnTo>
                  <a:pt x="18610" y="1037634"/>
                </a:lnTo>
                <a:lnTo>
                  <a:pt x="18610" y="998410"/>
                </a:lnTo>
                <a:close/>
              </a:path>
              <a:path w="240664" h="1076960">
                <a:moveTo>
                  <a:pt x="221938" y="591544"/>
                </a:moveTo>
                <a:lnTo>
                  <a:pt x="18610" y="998410"/>
                </a:lnTo>
                <a:lnTo>
                  <a:pt x="18610" y="1037634"/>
                </a:lnTo>
                <a:lnTo>
                  <a:pt x="19582" y="1037634"/>
                </a:lnTo>
                <a:lnTo>
                  <a:pt x="240395" y="596007"/>
                </a:lnTo>
                <a:lnTo>
                  <a:pt x="240395" y="593853"/>
                </a:lnTo>
                <a:lnTo>
                  <a:pt x="221938" y="593853"/>
                </a:lnTo>
                <a:lnTo>
                  <a:pt x="221938" y="591544"/>
                </a:lnTo>
                <a:close/>
              </a:path>
              <a:path w="240664" h="1076960">
                <a:moveTo>
                  <a:pt x="222861" y="589698"/>
                </a:moveTo>
                <a:lnTo>
                  <a:pt x="221938" y="591544"/>
                </a:lnTo>
                <a:lnTo>
                  <a:pt x="221938" y="593853"/>
                </a:lnTo>
                <a:lnTo>
                  <a:pt x="222861" y="589698"/>
                </a:lnTo>
                <a:close/>
              </a:path>
              <a:path w="240664" h="1076960">
                <a:moveTo>
                  <a:pt x="240395" y="589698"/>
                </a:moveTo>
                <a:lnTo>
                  <a:pt x="222861" y="589698"/>
                </a:lnTo>
                <a:lnTo>
                  <a:pt x="221938" y="593853"/>
                </a:lnTo>
                <a:lnTo>
                  <a:pt x="240395" y="593853"/>
                </a:lnTo>
                <a:lnTo>
                  <a:pt x="240395" y="589698"/>
                </a:lnTo>
                <a:close/>
              </a:path>
              <a:path w="240664" h="1076960">
                <a:moveTo>
                  <a:pt x="240395" y="39087"/>
                </a:moveTo>
                <a:lnTo>
                  <a:pt x="221938" y="39087"/>
                </a:lnTo>
                <a:lnTo>
                  <a:pt x="239472" y="43242"/>
                </a:lnTo>
                <a:lnTo>
                  <a:pt x="221938" y="78304"/>
                </a:lnTo>
                <a:lnTo>
                  <a:pt x="221938" y="591544"/>
                </a:lnTo>
                <a:lnTo>
                  <a:pt x="222861" y="589698"/>
                </a:lnTo>
                <a:lnTo>
                  <a:pt x="240395" y="589698"/>
                </a:lnTo>
                <a:lnTo>
                  <a:pt x="240395" y="39087"/>
                </a:lnTo>
                <a:close/>
              </a:path>
              <a:path w="240664" h="1076960">
                <a:moveTo>
                  <a:pt x="18610" y="482900"/>
                </a:moveTo>
                <a:lnTo>
                  <a:pt x="17533" y="487055"/>
                </a:lnTo>
                <a:lnTo>
                  <a:pt x="18610" y="484902"/>
                </a:lnTo>
                <a:lnTo>
                  <a:pt x="18610" y="482900"/>
                </a:lnTo>
                <a:close/>
              </a:path>
              <a:path w="240664" h="1076960">
                <a:moveTo>
                  <a:pt x="18610" y="484902"/>
                </a:moveTo>
                <a:lnTo>
                  <a:pt x="17533" y="487055"/>
                </a:lnTo>
                <a:lnTo>
                  <a:pt x="18610" y="487055"/>
                </a:lnTo>
                <a:lnTo>
                  <a:pt x="18610" y="484902"/>
                </a:lnTo>
                <a:close/>
              </a:path>
              <a:path w="240664" h="1076960">
                <a:moveTo>
                  <a:pt x="19611" y="482900"/>
                </a:moveTo>
                <a:lnTo>
                  <a:pt x="18610" y="482900"/>
                </a:lnTo>
                <a:lnTo>
                  <a:pt x="18610" y="484902"/>
                </a:lnTo>
                <a:lnTo>
                  <a:pt x="19611" y="482900"/>
                </a:lnTo>
                <a:close/>
              </a:path>
              <a:path w="240664" h="1076960">
                <a:moveTo>
                  <a:pt x="221938" y="39087"/>
                </a:moveTo>
                <a:lnTo>
                  <a:pt x="221938" y="78304"/>
                </a:lnTo>
                <a:lnTo>
                  <a:pt x="239472" y="43242"/>
                </a:lnTo>
                <a:lnTo>
                  <a:pt x="221938" y="3908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21111" y="3725179"/>
            <a:ext cx="821690" cy="240665"/>
          </a:xfrm>
          <a:custGeom>
            <a:avLst/>
            <a:gdLst/>
            <a:ahLst/>
            <a:cxnLst/>
            <a:rect l="l" t="t" r="r" b="b"/>
            <a:pathLst>
              <a:path w="821689" h="240664">
                <a:moveTo>
                  <a:pt x="821235" y="0"/>
                </a:moveTo>
                <a:lnTo>
                  <a:pt x="240364" y="0"/>
                </a:lnTo>
                <a:lnTo>
                  <a:pt x="0" y="240388"/>
                </a:lnTo>
                <a:lnTo>
                  <a:pt x="580824" y="240388"/>
                </a:lnTo>
                <a:lnTo>
                  <a:pt x="583533" y="237679"/>
                </a:lnTo>
                <a:lnTo>
                  <a:pt x="28853" y="237679"/>
                </a:lnTo>
                <a:lnTo>
                  <a:pt x="22316" y="221890"/>
                </a:lnTo>
                <a:lnTo>
                  <a:pt x="44645" y="221890"/>
                </a:lnTo>
                <a:lnTo>
                  <a:pt x="248114" y="18466"/>
                </a:lnTo>
                <a:lnTo>
                  <a:pt x="244194" y="18466"/>
                </a:lnTo>
                <a:lnTo>
                  <a:pt x="250731" y="15850"/>
                </a:lnTo>
                <a:lnTo>
                  <a:pt x="779238" y="15850"/>
                </a:lnTo>
                <a:lnTo>
                  <a:pt x="792320" y="2769"/>
                </a:lnTo>
                <a:lnTo>
                  <a:pt x="818465" y="2769"/>
                </a:lnTo>
                <a:lnTo>
                  <a:pt x="821235" y="0"/>
                </a:lnTo>
                <a:close/>
              </a:path>
              <a:path w="821689" h="240664">
                <a:moveTo>
                  <a:pt x="44645" y="221890"/>
                </a:moveTo>
                <a:lnTo>
                  <a:pt x="22316" y="221890"/>
                </a:lnTo>
                <a:lnTo>
                  <a:pt x="28853" y="237679"/>
                </a:lnTo>
                <a:lnTo>
                  <a:pt x="44645" y="221890"/>
                </a:lnTo>
                <a:close/>
              </a:path>
              <a:path w="821689" h="240664">
                <a:moveTo>
                  <a:pt x="573167" y="221890"/>
                </a:moveTo>
                <a:lnTo>
                  <a:pt x="44645" y="221890"/>
                </a:lnTo>
                <a:lnTo>
                  <a:pt x="28853" y="237679"/>
                </a:lnTo>
                <a:lnTo>
                  <a:pt x="583533" y="237679"/>
                </a:lnTo>
                <a:lnTo>
                  <a:pt x="596615" y="224599"/>
                </a:lnTo>
                <a:lnTo>
                  <a:pt x="570458" y="224599"/>
                </a:lnTo>
                <a:lnTo>
                  <a:pt x="573167" y="221890"/>
                </a:lnTo>
                <a:close/>
              </a:path>
              <a:path w="821689" h="240664">
                <a:moveTo>
                  <a:pt x="792320" y="2769"/>
                </a:moveTo>
                <a:lnTo>
                  <a:pt x="570458" y="224599"/>
                </a:lnTo>
                <a:lnTo>
                  <a:pt x="576995" y="221890"/>
                </a:lnTo>
                <a:lnTo>
                  <a:pt x="599323" y="221890"/>
                </a:lnTo>
                <a:lnTo>
                  <a:pt x="802767" y="18466"/>
                </a:lnTo>
                <a:lnTo>
                  <a:pt x="798934" y="18466"/>
                </a:lnTo>
                <a:lnTo>
                  <a:pt x="792320" y="2769"/>
                </a:lnTo>
                <a:close/>
              </a:path>
              <a:path w="821689" h="240664">
                <a:moveTo>
                  <a:pt x="599323" y="221890"/>
                </a:moveTo>
                <a:lnTo>
                  <a:pt x="576995" y="221890"/>
                </a:lnTo>
                <a:lnTo>
                  <a:pt x="570458" y="224599"/>
                </a:lnTo>
                <a:lnTo>
                  <a:pt x="596615" y="224599"/>
                </a:lnTo>
                <a:lnTo>
                  <a:pt x="599323" y="221890"/>
                </a:lnTo>
                <a:close/>
              </a:path>
              <a:path w="821689" h="240664">
                <a:moveTo>
                  <a:pt x="250731" y="15850"/>
                </a:moveTo>
                <a:lnTo>
                  <a:pt x="244194" y="18466"/>
                </a:lnTo>
                <a:lnTo>
                  <a:pt x="248114" y="18466"/>
                </a:lnTo>
                <a:lnTo>
                  <a:pt x="250731" y="15850"/>
                </a:lnTo>
                <a:close/>
              </a:path>
              <a:path w="821689" h="240664">
                <a:moveTo>
                  <a:pt x="779238" y="15850"/>
                </a:moveTo>
                <a:lnTo>
                  <a:pt x="250731" y="15850"/>
                </a:lnTo>
                <a:lnTo>
                  <a:pt x="248114" y="18466"/>
                </a:lnTo>
                <a:lnTo>
                  <a:pt x="776621" y="18466"/>
                </a:lnTo>
                <a:lnTo>
                  <a:pt x="779238" y="15850"/>
                </a:lnTo>
                <a:close/>
              </a:path>
              <a:path w="821689" h="240664">
                <a:moveTo>
                  <a:pt x="818465" y="2769"/>
                </a:moveTo>
                <a:lnTo>
                  <a:pt x="792320" y="2769"/>
                </a:lnTo>
                <a:lnTo>
                  <a:pt x="798934" y="18466"/>
                </a:lnTo>
                <a:lnTo>
                  <a:pt x="802767" y="18466"/>
                </a:lnTo>
                <a:lnTo>
                  <a:pt x="818465" y="2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34185" y="3947069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5" h="573404">
                <a:moveTo>
                  <a:pt x="573180" y="0"/>
                </a:moveTo>
                <a:lnTo>
                  <a:pt x="0" y="0"/>
                </a:lnTo>
                <a:lnTo>
                  <a:pt x="0" y="573216"/>
                </a:lnTo>
                <a:lnTo>
                  <a:pt x="573180" y="573216"/>
                </a:lnTo>
                <a:lnTo>
                  <a:pt x="573180" y="563968"/>
                </a:lnTo>
                <a:lnTo>
                  <a:pt x="18487" y="563968"/>
                </a:lnTo>
                <a:lnTo>
                  <a:pt x="9243" y="554719"/>
                </a:lnTo>
                <a:lnTo>
                  <a:pt x="18487" y="554719"/>
                </a:lnTo>
                <a:lnTo>
                  <a:pt x="18487" y="18497"/>
                </a:lnTo>
                <a:lnTo>
                  <a:pt x="9243" y="18497"/>
                </a:lnTo>
                <a:lnTo>
                  <a:pt x="18487" y="9248"/>
                </a:lnTo>
                <a:lnTo>
                  <a:pt x="573180" y="9248"/>
                </a:lnTo>
                <a:lnTo>
                  <a:pt x="573180" y="0"/>
                </a:lnTo>
                <a:close/>
              </a:path>
              <a:path w="573405" h="573404">
                <a:moveTo>
                  <a:pt x="18487" y="554719"/>
                </a:moveTo>
                <a:lnTo>
                  <a:pt x="9243" y="554719"/>
                </a:lnTo>
                <a:lnTo>
                  <a:pt x="18487" y="563968"/>
                </a:lnTo>
                <a:lnTo>
                  <a:pt x="18487" y="554719"/>
                </a:lnTo>
                <a:close/>
              </a:path>
              <a:path w="573405" h="573404">
                <a:moveTo>
                  <a:pt x="554678" y="554719"/>
                </a:moveTo>
                <a:lnTo>
                  <a:pt x="18487" y="554719"/>
                </a:lnTo>
                <a:lnTo>
                  <a:pt x="18487" y="563968"/>
                </a:lnTo>
                <a:lnTo>
                  <a:pt x="554678" y="563968"/>
                </a:lnTo>
                <a:lnTo>
                  <a:pt x="554678" y="554719"/>
                </a:lnTo>
                <a:close/>
              </a:path>
              <a:path w="573405" h="573404">
                <a:moveTo>
                  <a:pt x="554678" y="9248"/>
                </a:moveTo>
                <a:lnTo>
                  <a:pt x="554678" y="563968"/>
                </a:lnTo>
                <a:lnTo>
                  <a:pt x="563921" y="554719"/>
                </a:lnTo>
                <a:lnTo>
                  <a:pt x="573180" y="554719"/>
                </a:lnTo>
                <a:lnTo>
                  <a:pt x="573180" y="18497"/>
                </a:lnTo>
                <a:lnTo>
                  <a:pt x="563921" y="18497"/>
                </a:lnTo>
                <a:lnTo>
                  <a:pt x="554678" y="9248"/>
                </a:lnTo>
                <a:close/>
              </a:path>
              <a:path w="573405" h="573404">
                <a:moveTo>
                  <a:pt x="573180" y="554719"/>
                </a:moveTo>
                <a:lnTo>
                  <a:pt x="563921" y="554719"/>
                </a:lnTo>
                <a:lnTo>
                  <a:pt x="554678" y="563968"/>
                </a:lnTo>
                <a:lnTo>
                  <a:pt x="573180" y="563968"/>
                </a:lnTo>
                <a:lnTo>
                  <a:pt x="573180" y="554719"/>
                </a:lnTo>
                <a:close/>
              </a:path>
              <a:path w="573405" h="573404">
                <a:moveTo>
                  <a:pt x="18487" y="9248"/>
                </a:moveTo>
                <a:lnTo>
                  <a:pt x="9243" y="18497"/>
                </a:lnTo>
                <a:lnTo>
                  <a:pt x="18487" y="18497"/>
                </a:lnTo>
                <a:lnTo>
                  <a:pt x="18487" y="9248"/>
                </a:lnTo>
                <a:close/>
              </a:path>
              <a:path w="573405" h="573404">
                <a:moveTo>
                  <a:pt x="554678" y="9248"/>
                </a:moveTo>
                <a:lnTo>
                  <a:pt x="18487" y="9248"/>
                </a:lnTo>
                <a:lnTo>
                  <a:pt x="18487" y="18497"/>
                </a:lnTo>
                <a:lnTo>
                  <a:pt x="554678" y="18497"/>
                </a:lnTo>
                <a:lnTo>
                  <a:pt x="554678" y="9248"/>
                </a:lnTo>
                <a:close/>
              </a:path>
              <a:path w="573405" h="573404">
                <a:moveTo>
                  <a:pt x="573180" y="9248"/>
                </a:moveTo>
                <a:lnTo>
                  <a:pt x="554678" y="9248"/>
                </a:lnTo>
                <a:lnTo>
                  <a:pt x="563921" y="18497"/>
                </a:lnTo>
                <a:lnTo>
                  <a:pt x="573180" y="18497"/>
                </a:lnTo>
                <a:lnTo>
                  <a:pt x="573180" y="924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88863" y="3712097"/>
            <a:ext cx="240665" cy="821690"/>
          </a:xfrm>
          <a:custGeom>
            <a:avLst/>
            <a:gdLst/>
            <a:ahLst/>
            <a:cxnLst/>
            <a:rect l="l" t="t" r="r" b="b"/>
            <a:pathLst>
              <a:path w="240664" h="821689">
                <a:moveTo>
                  <a:pt x="240410" y="0"/>
                </a:moveTo>
                <a:lnTo>
                  <a:pt x="0" y="240388"/>
                </a:lnTo>
                <a:lnTo>
                  <a:pt x="0" y="821253"/>
                </a:lnTo>
                <a:lnTo>
                  <a:pt x="22317" y="798939"/>
                </a:lnTo>
                <a:lnTo>
                  <a:pt x="18502" y="798939"/>
                </a:lnTo>
                <a:lnTo>
                  <a:pt x="2706" y="792399"/>
                </a:lnTo>
                <a:lnTo>
                  <a:pt x="18502" y="776601"/>
                </a:lnTo>
                <a:lnTo>
                  <a:pt x="18502" y="250760"/>
                </a:lnTo>
                <a:lnTo>
                  <a:pt x="15780" y="250760"/>
                </a:lnTo>
                <a:lnTo>
                  <a:pt x="18502" y="244220"/>
                </a:lnTo>
                <a:lnTo>
                  <a:pt x="22321" y="244220"/>
                </a:lnTo>
                <a:lnTo>
                  <a:pt x="221954" y="44616"/>
                </a:lnTo>
                <a:lnTo>
                  <a:pt x="221954" y="22313"/>
                </a:lnTo>
                <a:lnTo>
                  <a:pt x="240410" y="22313"/>
                </a:lnTo>
                <a:lnTo>
                  <a:pt x="240410" y="0"/>
                </a:lnTo>
                <a:close/>
              </a:path>
              <a:path w="240664" h="821689">
                <a:moveTo>
                  <a:pt x="18502" y="776601"/>
                </a:moveTo>
                <a:lnTo>
                  <a:pt x="2706" y="792399"/>
                </a:lnTo>
                <a:lnTo>
                  <a:pt x="18502" y="798939"/>
                </a:lnTo>
                <a:lnTo>
                  <a:pt x="18502" y="776601"/>
                </a:lnTo>
                <a:close/>
              </a:path>
              <a:path w="240664" h="821689">
                <a:moveTo>
                  <a:pt x="221954" y="573123"/>
                </a:moveTo>
                <a:lnTo>
                  <a:pt x="18502" y="776601"/>
                </a:lnTo>
                <a:lnTo>
                  <a:pt x="18502" y="798939"/>
                </a:lnTo>
                <a:lnTo>
                  <a:pt x="22317" y="798939"/>
                </a:lnTo>
                <a:lnTo>
                  <a:pt x="240410" y="580880"/>
                </a:lnTo>
                <a:lnTo>
                  <a:pt x="240410" y="577048"/>
                </a:lnTo>
                <a:lnTo>
                  <a:pt x="221954" y="577048"/>
                </a:lnTo>
                <a:lnTo>
                  <a:pt x="221954" y="573123"/>
                </a:lnTo>
                <a:close/>
              </a:path>
              <a:path w="240664" h="821689">
                <a:moveTo>
                  <a:pt x="224569" y="570508"/>
                </a:moveTo>
                <a:lnTo>
                  <a:pt x="221954" y="573123"/>
                </a:lnTo>
                <a:lnTo>
                  <a:pt x="221954" y="577048"/>
                </a:lnTo>
                <a:lnTo>
                  <a:pt x="224569" y="570508"/>
                </a:lnTo>
                <a:close/>
              </a:path>
              <a:path w="240664" h="821689">
                <a:moveTo>
                  <a:pt x="240410" y="570508"/>
                </a:moveTo>
                <a:lnTo>
                  <a:pt x="224569" y="570508"/>
                </a:lnTo>
                <a:lnTo>
                  <a:pt x="221954" y="577048"/>
                </a:lnTo>
                <a:lnTo>
                  <a:pt x="240410" y="577048"/>
                </a:lnTo>
                <a:lnTo>
                  <a:pt x="240410" y="570508"/>
                </a:lnTo>
                <a:close/>
              </a:path>
              <a:path w="240664" h="821689">
                <a:moveTo>
                  <a:pt x="240410" y="22313"/>
                </a:moveTo>
                <a:lnTo>
                  <a:pt x="221954" y="22313"/>
                </a:lnTo>
                <a:lnTo>
                  <a:pt x="237642" y="28930"/>
                </a:lnTo>
                <a:lnTo>
                  <a:pt x="221954" y="44616"/>
                </a:lnTo>
                <a:lnTo>
                  <a:pt x="221954" y="573123"/>
                </a:lnTo>
                <a:lnTo>
                  <a:pt x="224569" y="570508"/>
                </a:lnTo>
                <a:lnTo>
                  <a:pt x="240410" y="570508"/>
                </a:lnTo>
                <a:lnTo>
                  <a:pt x="240410" y="22313"/>
                </a:lnTo>
                <a:close/>
              </a:path>
              <a:path w="240664" h="821689">
                <a:moveTo>
                  <a:pt x="18502" y="244220"/>
                </a:moveTo>
                <a:lnTo>
                  <a:pt x="15780" y="250760"/>
                </a:lnTo>
                <a:lnTo>
                  <a:pt x="18502" y="248038"/>
                </a:lnTo>
                <a:lnTo>
                  <a:pt x="18502" y="244220"/>
                </a:lnTo>
                <a:close/>
              </a:path>
              <a:path w="240664" h="821689">
                <a:moveTo>
                  <a:pt x="18502" y="248038"/>
                </a:moveTo>
                <a:lnTo>
                  <a:pt x="15780" y="250760"/>
                </a:lnTo>
                <a:lnTo>
                  <a:pt x="18502" y="250760"/>
                </a:lnTo>
                <a:lnTo>
                  <a:pt x="18502" y="248038"/>
                </a:lnTo>
                <a:close/>
              </a:path>
              <a:path w="240664" h="821689">
                <a:moveTo>
                  <a:pt x="22321" y="244220"/>
                </a:moveTo>
                <a:lnTo>
                  <a:pt x="18502" y="244220"/>
                </a:lnTo>
                <a:lnTo>
                  <a:pt x="18502" y="248038"/>
                </a:lnTo>
                <a:lnTo>
                  <a:pt x="22321" y="244220"/>
                </a:lnTo>
                <a:close/>
              </a:path>
              <a:path w="240664" h="821689">
                <a:moveTo>
                  <a:pt x="221954" y="22313"/>
                </a:moveTo>
                <a:lnTo>
                  <a:pt x="221954" y="44616"/>
                </a:lnTo>
                <a:lnTo>
                  <a:pt x="237642" y="28930"/>
                </a:lnTo>
                <a:lnTo>
                  <a:pt x="221954" y="2231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65305" y="2514080"/>
            <a:ext cx="1775460" cy="1775460"/>
          </a:xfrm>
          <a:custGeom>
            <a:avLst/>
            <a:gdLst/>
            <a:ahLst/>
            <a:cxnLst/>
            <a:rect l="l" t="t" r="r" b="b"/>
            <a:pathLst>
              <a:path w="1775460" h="1775460">
                <a:moveTo>
                  <a:pt x="0" y="0"/>
                </a:moveTo>
                <a:lnTo>
                  <a:pt x="0" y="1775065"/>
                </a:lnTo>
                <a:lnTo>
                  <a:pt x="1775019" y="1775065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55924" y="4289145"/>
            <a:ext cx="1109980" cy="1109980"/>
          </a:xfrm>
          <a:custGeom>
            <a:avLst/>
            <a:gdLst/>
            <a:ahLst/>
            <a:cxnLst/>
            <a:rect l="l" t="t" r="r" b="b"/>
            <a:pathLst>
              <a:path w="1109980" h="1109979">
                <a:moveTo>
                  <a:pt x="1109381" y="0"/>
                </a:moveTo>
                <a:lnTo>
                  <a:pt x="0" y="1109435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37160" y="2514080"/>
            <a:ext cx="1775460" cy="1775460"/>
          </a:xfrm>
          <a:custGeom>
            <a:avLst/>
            <a:gdLst/>
            <a:ahLst/>
            <a:cxnLst/>
            <a:rect l="l" t="t" r="r" b="b"/>
            <a:pathLst>
              <a:path w="1775459" h="1775460">
                <a:moveTo>
                  <a:pt x="0" y="0"/>
                </a:moveTo>
                <a:lnTo>
                  <a:pt x="0" y="1775065"/>
                </a:lnTo>
                <a:lnTo>
                  <a:pt x="1775050" y="1775065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27773" y="4289145"/>
            <a:ext cx="1109980" cy="1109980"/>
          </a:xfrm>
          <a:custGeom>
            <a:avLst/>
            <a:gdLst/>
            <a:ahLst/>
            <a:cxnLst/>
            <a:rect l="l" t="t" r="r" b="b"/>
            <a:pathLst>
              <a:path w="1109979" h="1109979">
                <a:moveTo>
                  <a:pt x="1109387" y="0"/>
                </a:moveTo>
                <a:lnTo>
                  <a:pt x="0" y="1109435"/>
                </a:lnTo>
              </a:path>
            </a:pathLst>
          </a:custGeom>
          <a:ln w="3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97024" y="2455165"/>
            <a:ext cx="6772909" cy="3004185"/>
          </a:xfrm>
          <a:custGeom>
            <a:avLst/>
            <a:gdLst/>
            <a:ahLst/>
            <a:cxnLst/>
            <a:rect l="l" t="t" r="r" b="b"/>
            <a:pathLst>
              <a:path w="6772909" h="3004185">
                <a:moveTo>
                  <a:pt x="0" y="3003804"/>
                </a:moveTo>
                <a:lnTo>
                  <a:pt x="6772656" y="3003804"/>
                </a:lnTo>
                <a:lnTo>
                  <a:pt x="6772656" y="0"/>
                </a:lnTo>
                <a:lnTo>
                  <a:pt x="0" y="0"/>
                </a:lnTo>
                <a:lnTo>
                  <a:pt x="0" y="3003804"/>
                </a:lnTo>
                <a:close/>
              </a:path>
            </a:pathLst>
          </a:custGeom>
          <a:ln w="76200">
            <a:solidFill>
              <a:srgbClr val="FF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42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320040"/>
            <a:ext cx="7239000" cy="1143000"/>
          </a:xfrm>
          <a:custGeom>
            <a:avLst/>
            <a:gdLst/>
            <a:ahLst/>
            <a:cxnLst/>
            <a:rect l="l" t="t" r="r" b="b"/>
            <a:pathLst>
              <a:path w="7239000" h="1143000">
                <a:moveTo>
                  <a:pt x="0" y="1142999"/>
                </a:moveTo>
                <a:lnTo>
                  <a:pt x="7239000" y="1142999"/>
                </a:lnTo>
                <a:lnTo>
                  <a:pt x="7239000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A24A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60652" y="1000125"/>
            <a:ext cx="2920415" cy="357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7324" y="1107187"/>
            <a:ext cx="83185" cy="127635"/>
          </a:xfrm>
          <a:custGeom>
            <a:avLst/>
            <a:gdLst/>
            <a:ahLst/>
            <a:cxnLst/>
            <a:rect l="l" t="t" r="r" b="b"/>
            <a:pathLst>
              <a:path w="83185" h="127634">
                <a:moveTo>
                  <a:pt x="41528" y="0"/>
                </a:moveTo>
                <a:lnTo>
                  <a:pt x="0" y="127635"/>
                </a:lnTo>
                <a:lnTo>
                  <a:pt x="83057" y="127635"/>
                </a:lnTo>
                <a:lnTo>
                  <a:pt x="4152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6206" y="1057403"/>
            <a:ext cx="132943" cy="240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0948" y="1057275"/>
            <a:ext cx="101853" cy="100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87977" y="1006221"/>
            <a:ext cx="252095" cy="350520"/>
          </a:xfrm>
          <a:custGeom>
            <a:avLst/>
            <a:gdLst/>
            <a:ahLst/>
            <a:cxnLst/>
            <a:rect l="l" t="t" r="r" b="b"/>
            <a:pathLst>
              <a:path w="252094" h="350519">
                <a:moveTo>
                  <a:pt x="0" y="0"/>
                </a:moveTo>
                <a:lnTo>
                  <a:pt x="29464" y="0"/>
                </a:lnTo>
                <a:lnTo>
                  <a:pt x="192659" y="208533"/>
                </a:lnTo>
                <a:lnTo>
                  <a:pt x="192659" y="0"/>
                </a:lnTo>
                <a:lnTo>
                  <a:pt x="251587" y="0"/>
                </a:lnTo>
                <a:lnTo>
                  <a:pt x="251587" y="350265"/>
                </a:lnTo>
                <a:lnTo>
                  <a:pt x="226695" y="350265"/>
                </a:lnTo>
                <a:lnTo>
                  <a:pt x="58928" y="131571"/>
                </a:lnTo>
                <a:lnTo>
                  <a:pt x="58928" y="345820"/>
                </a:lnTo>
                <a:lnTo>
                  <a:pt x="0" y="34582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5007" y="1006222"/>
            <a:ext cx="61594" cy="346075"/>
          </a:xfrm>
          <a:custGeom>
            <a:avLst/>
            <a:gdLst/>
            <a:ahLst/>
            <a:cxnLst/>
            <a:rect l="l" t="t" r="r" b="b"/>
            <a:pathLst>
              <a:path w="61594" h="346075">
                <a:moveTo>
                  <a:pt x="0" y="0"/>
                </a:moveTo>
                <a:lnTo>
                  <a:pt x="61341" y="0"/>
                </a:lnTo>
                <a:lnTo>
                  <a:pt x="61341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77565" y="1006222"/>
            <a:ext cx="220979" cy="346075"/>
          </a:xfrm>
          <a:custGeom>
            <a:avLst/>
            <a:gdLst/>
            <a:ahLst/>
            <a:cxnLst/>
            <a:rect l="l" t="t" r="r" b="b"/>
            <a:pathLst>
              <a:path w="220980" h="346075">
                <a:moveTo>
                  <a:pt x="0" y="0"/>
                </a:moveTo>
                <a:lnTo>
                  <a:pt x="220472" y="0"/>
                </a:lnTo>
                <a:lnTo>
                  <a:pt x="220472" y="54482"/>
                </a:lnTo>
                <a:lnTo>
                  <a:pt x="61341" y="54482"/>
                </a:lnTo>
                <a:lnTo>
                  <a:pt x="61341" y="135381"/>
                </a:lnTo>
                <a:lnTo>
                  <a:pt x="175514" y="135381"/>
                </a:lnTo>
                <a:lnTo>
                  <a:pt x="175514" y="187578"/>
                </a:lnTo>
                <a:lnTo>
                  <a:pt x="61341" y="187578"/>
                </a:lnTo>
                <a:lnTo>
                  <a:pt x="61341" y="291083"/>
                </a:lnTo>
                <a:lnTo>
                  <a:pt x="217932" y="291083"/>
                </a:lnTo>
                <a:lnTo>
                  <a:pt x="217932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6858" y="1006222"/>
            <a:ext cx="259715" cy="346075"/>
          </a:xfrm>
          <a:custGeom>
            <a:avLst/>
            <a:gdLst/>
            <a:ahLst/>
            <a:cxnLst/>
            <a:rect l="l" t="t" r="r" b="b"/>
            <a:pathLst>
              <a:path w="259714" h="346075">
                <a:moveTo>
                  <a:pt x="0" y="0"/>
                </a:moveTo>
                <a:lnTo>
                  <a:pt x="61340" y="0"/>
                </a:lnTo>
                <a:lnTo>
                  <a:pt x="61340" y="135381"/>
                </a:lnTo>
                <a:lnTo>
                  <a:pt x="198755" y="135381"/>
                </a:lnTo>
                <a:lnTo>
                  <a:pt x="198755" y="0"/>
                </a:lnTo>
                <a:lnTo>
                  <a:pt x="259461" y="0"/>
                </a:lnTo>
                <a:lnTo>
                  <a:pt x="259461" y="345566"/>
                </a:lnTo>
                <a:lnTo>
                  <a:pt x="198755" y="345566"/>
                </a:lnTo>
                <a:lnTo>
                  <a:pt x="198755" y="189864"/>
                </a:lnTo>
                <a:lnTo>
                  <a:pt x="61340" y="189864"/>
                </a:lnTo>
                <a:lnTo>
                  <a:pt x="61340" y="345566"/>
                </a:lnTo>
                <a:lnTo>
                  <a:pt x="0" y="34556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5766" y="1003808"/>
            <a:ext cx="256540" cy="347980"/>
          </a:xfrm>
          <a:custGeom>
            <a:avLst/>
            <a:gdLst/>
            <a:ahLst/>
            <a:cxnLst/>
            <a:rect l="l" t="t" r="r" b="b"/>
            <a:pathLst>
              <a:path w="256540" h="347980">
                <a:moveTo>
                  <a:pt x="92240" y="0"/>
                </a:moveTo>
                <a:lnTo>
                  <a:pt x="159905" y="11064"/>
                </a:lnTo>
                <a:lnTo>
                  <a:pt x="211950" y="44322"/>
                </a:lnTo>
                <a:lnTo>
                  <a:pt x="245125" y="95758"/>
                </a:lnTo>
                <a:lnTo>
                  <a:pt x="256184" y="161670"/>
                </a:lnTo>
                <a:lnTo>
                  <a:pt x="251197" y="218598"/>
                </a:lnTo>
                <a:lnTo>
                  <a:pt x="236237" y="265175"/>
                </a:lnTo>
                <a:lnTo>
                  <a:pt x="211304" y="301402"/>
                </a:lnTo>
                <a:lnTo>
                  <a:pt x="176398" y="327279"/>
                </a:lnTo>
                <a:lnTo>
                  <a:pt x="131520" y="342804"/>
                </a:lnTo>
                <a:lnTo>
                  <a:pt x="76669" y="347979"/>
                </a:lnTo>
                <a:lnTo>
                  <a:pt x="0" y="347979"/>
                </a:lnTo>
                <a:lnTo>
                  <a:pt x="0" y="2666"/>
                </a:lnTo>
                <a:lnTo>
                  <a:pt x="33275" y="1500"/>
                </a:lnTo>
                <a:lnTo>
                  <a:pt x="59740" y="666"/>
                </a:lnTo>
                <a:lnTo>
                  <a:pt x="79395" y="166"/>
                </a:lnTo>
                <a:lnTo>
                  <a:pt x="9224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8209" y="1002664"/>
            <a:ext cx="266065" cy="349250"/>
          </a:xfrm>
          <a:custGeom>
            <a:avLst/>
            <a:gdLst/>
            <a:ahLst/>
            <a:cxnLst/>
            <a:rect l="l" t="t" r="r" b="b"/>
            <a:pathLst>
              <a:path w="266064" h="349250">
                <a:moveTo>
                  <a:pt x="95758" y="0"/>
                </a:moveTo>
                <a:lnTo>
                  <a:pt x="153338" y="6359"/>
                </a:lnTo>
                <a:lnTo>
                  <a:pt x="194452" y="25447"/>
                </a:lnTo>
                <a:lnTo>
                  <a:pt x="219112" y="57275"/>
                </a:lnTo>
                <a:lnTo>
                  <a:pt x="227330" y="101854"/>
                </a:lnTo>
                <a:lnTo>
                  <a:pt x="226188" y="116855"/>
                </a:lnTo>
                <a:lnTo>
                  <a:pt x="209169" y="157861"/>
                </a:lnTo>
                <a:lnTo>
                  <a:pt x="176664" y="187328"/>
                </a:lnTo>
                <a:lnTo>
                  <a:pt x="163449" y="193421"/>
                </a:lnTo>
                <a:lnTo>
                  <a:pt x="265557" y="349123"/>
                </a:lnTo>
                <a:lnTo>
                  <a:pt x="194818" y="349123"/>
                </a:lnTo>
                <a:lnTo>
                  <a:pt x="102616" y="206375"/>
                </a:lnTo>
                <a:lnTo>
                  <a:pt x="94952" y="206206"/>
                </a:lnTo>
                <a:lnTo>
                  <a:pt x="85883" y="205882"/>
                </a:lnTo>
                <a:lnTo>
                  <a:pt x="75434" y="205392"/>
                </a:lnTo>
                <a:lnTo>
                  <a:pt x="63627" y="204724"/>
                </a:lnTo>
                <a:lnTo>
                  <a:pt x="63627" y="349123"/>
                </a:lnTo>
                <a:lnTo>
                  <a:pt x="0" y="349123"/>
                </a:lnTo>
                <a:lnTo>
                  <a:pt x="0" y="3556"/>
                </a:lnTo>
                <a:lnTo>
                  <a:pt x="4409" y="3438"/>
                </a:lnTo>
                <a:lnTo>
                  <a:pt x="12509" y="3095"/>
                </a:lnTo>
                <a:lnTo>
                  <a:pt x="24324" y="2538"/>
                </a:lnTo>
                <a:lnTo>
                  <a:pt x="39878" y="1777"/>
                </a:lnTo>
                <a:lnTo>
                  <a:pt x="56360" y="1017"/>
                </a:lnTo>
                <a:lnTo>
                  <a:pt x="71151" y="460"/>
                </a:lnTo>
                <a:lnTo>
                  <a:pt x="84276" y="117"/>
                </a:lnTo>
                <a:lnTo>
                  <a:pt x="95758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7596" y="1001522"/>
            <a:ext cx="304165" cy="350520"/>
          </a:xfrm>
          <a:custGeom>
            <a:avLst/>
            <a:gdLst/>
            <a:ahLst/>
            <a:cxnLst/>
            <a:rect l="l" t="t" r="r" b="b"/>
            <a:pathLst>
              <a:path w="304164" h="350519">
                <a:moveTo>
                  <a:pt x="137794" y="0"/>
                </a:moveTo>
                <a:lnTo>
                  <a:pt x="164719" y="0"/>
                </a:lnTo>
                <a:lnTo>
                  <a:pt x="303656" y="350265"/>
                </a:lnTo>
                <a:lnTo>
                  <a:pt x="235966" y="350265"/>
                </a:lnTo>
                <a:lnTo>
                  <a:pt x="210693" y="280162"/>
                </a:lnTo>
                <a:lnTo>
                  <a:pt x="92329" y="280162"/>
                </a:lnTo>
                <a:lnTo>
                  <a:pt x="68199" y="350265"/>
                </a:lnTo>
                <a:lnTo>
                  <a:pt x="0" y="350265"/>
                </a:lnTo>
                <a:lnTo>
                  <a:pt x="137794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94554" y="1000253"/>
            <a:ext cx="287020" cy="357505"/>
          </a:xfrm>
          <a:custGeom>
            <a:avLst/>
            <a:gdLst/>
            <a:ahLst/>
            <a:cxnLst/>
            <a:rect l="l" t="t" r="r" b="b"/>
            <a:pathLst>
              <a:path w="287020" h="357505">
                <a:moveTo>
                  <a:pt x="175006" y="0"/>
                </a:moveTo>
                <a:lnTo>
                  <a:pt x="202340" y="2139"/>
                </a:lnTo>
                <a:lnTo>
                  <a:pt x="227568" y="8540"/>
                </a:lnTo>
                <a:lnTo>
                  <a:pt x="250676" y="19180"/>
                </a:lnTo>
                <a:lnTo>
                  <a:pt x="271653" y="34036"/>
                </a:lnTo>
                <a:lnTo>
                  <a:pt x="245998" y="83312"/>
                </a:lnTo>
                <a:lnTo>
                  <a:pt x="239831" y="78476"/>
                </a:lnTo>
                <a:lnTo>
                  <a:pt x="232187" y="73675"/>
                </a:lnTo>
                <a:lnTo>
                  <a:pt x="191420" y="56991"/>
                </a:lnTo>
                <a:lnTo>
                  <a:pt x="173608" y="54610"/>
                </a:lnTo>
                <a:lnTo>
                  <a:pt x="149437" y="56757"/>
                </a:lnTo>
                <a:lnTo>
                  <a:pt x="109190" y="74005"/>
                </a:lnTo>
                <a:lnTo>
                  <a:pt x="80182" y="107870"/>
                </a:lnTo>
                <a:lnTo>
                  <a:pt x="65462" y="154162"/>
                </a:lnTo>
                <a:lnTo>
                  <a:pt x="63626" y="181737"/>
                </a:lnTo>
                <a:lnTo>
                  <a:pt x="65436" y="207902"/>
                </a:lnTo>
                <a:lnTo>
                  <a:pt x="79914" y="251995"/>
                </a:lnTo>
                <a:lnTo>
                  <a:pt x="108295" y="284356"/>
                </a:lnTo>
                <a:lnTo>
                  <a:pt x="147625" y="300843"/>
                </a:lnTo>
                <a:lnTo>
                  <a:pt x="171195" y="302895"/>
                </a:lnTo>
                <a:lnTo>
                  <a:pt x="186862" y="301775"/>
                </a:lnTo>
                <a:lnTo>
                  <a:pt x="225170" y="284988"/>
                </a:lnTo>
                <a:lnTo>
                  <a:pt x="225170" y="217043"/>
                </a:lnTo>
                <a:lnTo>
                  <a:pt x="177292" y="217043"/>
                </a:lnTo>
                <a:lnTo>
                  <a:pt x="177292" y="164719"/>
                </a:lnTo>
                <a:lnTo>
                  <a:pt x="286511" y="164719"/>
                </a:lnTo>
                <a:lnTo>
                  <a:pt x="286511" y="319405"/>
                </a:lnTo>
                <a:lnTo>
                  <a:pt x="246578" y="341872"/>
                </a:lnTo>
                <a:lnTo>
                  <a:pt x="195611" y="354885"/>
                </a:lnTo>
                <a:lnTo>
                  <a:pt x="161290" y="357377"/>
                </a:lnTo>
                <a:lnTo>
                  <a:pt x="126069" y="354349"/>
                </a:lnTo>
                <a:lnTo>
                  <a:pt x="67153" y="330053"/>
                </a:lnTo>
                <a:lnTo>
                  <a:pt x="24431" y="282402"/>
                </a:lnTo>
                <a:lnTo>
                  <a:pt x="2714" y="218064"/>
                </a:lnTo>
                <a:lnTo>
                  <a:pt x="0" y="180086"/>
                </a:lnTo>
                <a:lnTo>
                  <a:pt x="2954" y="141960"/>
                </a:lnTo>
                <a:lnTo>
                  <a:pt x="26628" y="76948"/>
                </a:lnTo>
                <a:lnTo>
                  <a:pt x="73136" y="28182"/>
                </a:lnTo>
                <a:lnTo>
                  <a:pt x="136953" y="3139"/>
                </a:lnTo>
                <a:lnTo>
                  <a:pt x="175006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3408" y="1000253"/>
            <a:ext cx="209550" cy="357505"/>
          </a:xfrm>
          <a:custGeom>
            <a:avLst/>
            <a:gdLst/>
            <a:ahLst/>
            <a:cxnLst/>
            <a:rect l="l" t="t" r="r" b="b"/>
            <a:pathLst>
              <a:path w="209550" h="357505">
                <a:moveTo>
                  <a:pt x="105460" y="0"/>
                </a:moveTo>
                <a:lnTo>
                  <a:pt x="133392" y="1404"/>
                </a:lnTo>
                <a:lnTo>
                  <a:pt x="157372" y="5619"/>
                </a:lnTo>
                <a:lnTo>
                  <a:pt x="177398" y="12644"/>
                </a:lnTo>
                <a:lnTo>
                  <a:pt x="193471" y="22478"/>
                </a:lnTo>
                <a:lnTo>
                  <a:pt x="174802" y="75311"/>
                </a:lnTo>
                <a:lnTo>
                  <a:pt x="158395" y="65216"/>
                </a:lnTo>
                <a:lnTo>
                  <a:pt x="141560" y="57991"/>
                </a:lnTo>
                <a:lnTo>
                  <a:pt x="124296" y="53647"/>
                </a:lnTo>
                <a:lnTo>
                  <a:pt x="106603" y="52197"/>
                </a:lnTo>
                <a:lnTo>
                  <a:pt x="96606" y="52889"/>
                </a:lnTo>
                <a:lnTo>
                  <a:pt x="64963" y="76263"/>
                </a:lnTo>
                <a:lnTo>
                  <a:pt x="62026" y="92583"/>
                </a:lnTo>
                <a:lnTo>
                  <a:pt x="66144" y="107584"/>
                </a:lnTo>
                <a:lnTo>
                  <a:pt x="78489" y="122872"/>
                </a:lnTo>
                <a:lnTo>
                  <a:pt x="99049" y="138445"/>
                </a:lnTo>
                <a:lnTo>
                  <a:pt x="127812" y="154305"/>
                </a:lnTo>
                <a:lnTo>
                  <a:pt x="143953" y="162615"/>
                </a:lnTo>
                <a:lnTo>
                  <a:pt x="157689" y="170592"/>
                </a:lnTo>
                <a:lnTo>
                  <a:pt x="191392" y="201041"/>
                </a:lnTo>
                <a:lnTo>
                  <a:pt x="207219" y="238934"/>
                </a:lnTo>
                <a:lnTo>
                  <a:pt x="209219" y="261238"/>
                </a:lnTo>
                <a:lnTo>
                  <a:pt x="207148" y="281267"/>
                </a:lnTo>
                <a:lnTo>
                  <a:pt x="190574" y="315799"/>
                </a:lnTo>
                <a:lnTo>
                  <a:pt x="158094" y="342161"/>
                </a:lnTo>
                <a:lnTo>
                  <a:pt x="113707" y="355687"/>
                </a:lnTo>
                <a:lnTo>
                  <a:pt x="87299" y="357377"/>
                </a:lnTo>
                <a:lnTo>
                  <a:pt x="63700" y="355828"/>
                </a:lnTo>
                <a:lnTo>
                  <a:pt x="41287" y="351170"/>
                </a:lnTo>
                <a:lnTo>
                  <a:pt x="20055" y="343394"/>
                </a:lnTo>
                <a:lnTo>
                  <a:pt x="0" y="332486"/>
                </a:lnTo>
                <a:lnTo>
                  <a:pt x="22656" y="277495"/>
                </a:lnTo>
                <a:lnTo>
                  <a:pt x="40758" y="288643"/>
                </a:lnTo>
                <a:lnTo>
                  <a:pt x="58693" y="296576"/>
                </a:lnTo>
                <a:lnTo>
                  <a:pt x="76484" y="301319"/>
                </a:lnTo>
                <a:lnTo>
                  <a:pt x="94157" y="302895"/>
                </a:lnTo>
                <a:lnTo>
                  <a:pt x="117754" y="300537"/>
                </a:lnTo>
                <a:lnTo>
                  <a:pt x="134623" y="293465"/>
                </a:lnTo>
                <a:lnTo>
                  <a:pt x="144753" y="281678"/>
                </a:lnTo>
                <a:lnTo>
                  <a:pt x="148132" y="265175"/>
                </a:lnTo>
                <a:lnTo>
                  <a:pt x="147345" y="256434"/>
                </a:lnTo>
                <a:lnTo>
                  <a:pt x="127360" y="223206"/>
                </a:lnTo>
                <a:lnTo>
                  <a:pt x="82854" y="195452"/>
                </a:lnTo>
                <a:lnTo>
                  <a:pt x="64642" y="185975"/>
                </a:lnTo>
                <a:lnTo>
                  <a:pt x="49644" y="177355"/>
                </a:lnTo>
                <a:lnTo>
                  <a:pt x="17159" y="148637"/>
                </a:lnTo>
                <a:lnTo>
                  <a:pt x="1175" y="103489"/>
                </a:lnTo>
                <a:lnTo>
                  <a:pt x="711" y="92963"/>
                </a:lnTo>
                <a:lnTo>
                  <a:pt x="2544" y="73796"/>
                </a:lnTo>
                <a:lnTo>
                  <a:pt x="30022" y="26415"/>
                </a:lnTo>
                <a:lnTo>
                  <a:pt x="63598" y="6635"/>
                </a:lnTo>
                <a:lnTo>
                  <a:pt x="83475" y="1662"/>
                </a:lnTo>
                <a:lnTo>
                  <a:pt x="105460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60652" y="1000125"/>
            <a:ext cx="212725" cy="356870"/>
          </a:xfrm>
          <a:custGeom>
            <a:avLst/>
            <a:gdLst/>
            <a:ahLst/>
            <a:cxnLst/>
            <a:rect l="l" t="t" r="r" b="b"/>
            <a:pathLst>
              <a:path w="212725" h="356869">
                <a:moveTo>
                  <a:pt x="91287" y="0"/>
                </a:moveTo>
                <a:lnTo>
                  <a:pt x="137261" y="5842"/>
                </a:lnTo>
                <a:lnTo>
                  <a:pt x="171843" y="23495"/>
                </a:lnTo>
                <a:lnTo>
                  <a:pt x="198941" y="69536"/>
                </a:lnTo>
                <a:lnTo>
                  <a:pt x="200748" y="89535"/>
                </a:lnTo>
                <a:lnTo>
                  <a:pt x="198036" y="113276"/>
                </a:lnTo>
                <a:lnTo>
                  <a:pt x="189898" y="134016"/>
                </a:lnTo>
                <a:lnTo>
                  <a:pt x="176333" y="151757"/>
                </a:lnTo>
                <a:lnTo>
                  <a:pt x="157340" y="166497"/>
                </a:lnTo>
                <a:lnTo>
                  <a:pt x="181385" y="181812"/>
                </a:lnTo>
                <a:lnTo>
                  <a:pt x="198562" y="201295"/>
                </a:lnTo>
                <a:lnTo>
                  <a:pt x="208869" y="224968"/>
                </a:lnTo>
                <a:lnTo>
                  <a:pt x="212305" y="252857"/>
                </a:lnTo>
                <a:lnTo>
                  <a:pt x="210262" y="276125"/>
                </a:lnTo>
                <a:lnTo>
                  <a:pt x="193923" y="314328"/>
                </a:lnTo>
                <a:lnTo>
                  <a:pt x="161738" y="341145"/>
                </a:lnTo>
                <a:lnTo>
                  <a:pt x="116628" y="354671"/>
                </a:lnTo>
                <a:lnTo>
                  <a:pt x="89407" y="356362"/>
                </a:lnTo>
                <a:lnTo>
                  <a:pt x="64181" y="354264"/>
                </a:lnTo>
                <a:lnTo>
                  <a:pt x="40870" y="347964"/>
                </a:lnTo>
                <a:lnTo>
                  <a:pt x="19476" y="337448"/>
                </a:lnTo>
                <a:lnTo>
                  <a:pt x="0" y="322707"/>
                </a:lnTo>
                <a:lnTo>
                  <a:pt x="30670" y="275209"/>
                </a:lnTo>
                <a:lnTo>
                  <a:pt x="44643" y="287950"/>
                </a:lnTo>
                <a:lnTo>
                  <a:pt x="59207" y="297037"/>
                </a:lnTo>
                <a:lnTo>
                  <a:pt x="74361" y="302480"/>
                </a:lnTo>
                <a:lnTo>
                  <a:pt x="90106" y="304291"/>
                </a:lnTo>
                <a:lnTo>
                  <a:pt x="115702" y="300843"/>
                </a:lnTo>
                <a:lnTo>
                  <a:pt x="133986" y="290512"/>
                </a:lnTo>
                <a:lnTo>
                  <a:pt x="144957" y="273323"/>
                </a:lnTo>
                <a:lnTo>
                  <a:pt x="148615" y="249300"/>
                </a:lnTo>
                <a:lnTo>
                  <a:pt x="147553" y="237394"/>
                </a:lnTo>
                <a:lnTo>
                  <a:pt x="122403" y="201699"/>
                </a:lnTo>
                <a:lnTo>
                  <a:pt x="85864" y="192912"/>
                </a:lnTo>
                <a:lnTo>
                  <a:pt x="75018" y="192912"/>
                </a:lnTo>
                <a:lnTo>
                  <a:pt x="75018" y="142366"/>
                </a:lnTo>
                <a:lnTo>
                  <a:pt x="84213" y="142366"/>
                </a:lnTo>
                <a:lnTo>
                  <a:pt x="107333" y="139624"/>
                </a:lnTo>
                <a:lnTo>
                  <a:pt x="123847" y="131381"/>
                </a:lnTo>
                <a:lnTo>
                  <a:pt x="133755" y="117613"/>
                </a:lnTo>
                <a:lnTo>
                  <a:pt x="137058" y="98298"/>
                </a:lnTo>
                <a:lnTo>
                  <a:pt x="133977" y="78055"/>
                </a:lnTo>
                <a:lnTo>
                  <a:pt x="124733" y="63611"/>
                </a:lnTo>
                <a:lnTo>
                  <a:pt x="109326" y="54953"/>
                </a:lnTo>
                <a:lnTo>
                  <a:pt x="87756" y="52070"/>
                </a:lnTo>
                <a:lnTo>
                  <a:pt x="75102" y="53572"/>
                </a:lnTo>
                <a:lnTo>
                  <a:pt x="62628" y="58086"/>
                </a:lnTo>
                <a:lnTo>
                  <a:pt x="50332" y="65625"/>
                </a:lnTo>
                <a:lnTo>
                  <a:pt x="38214" y="76200"/>
                </a:lnTo>
                <a:lnTo>
                  <a:pt x="9436" y="33909"/>
                </a:lnTo>
                <a:lnTo>
                  <a:pt x="44107" y="10033"/>
                </a:lnTo>
                <a:lnTo>
                  <a:pt x="79495" y="621"/>
                </a:lnTo>
                <a:lnTo>
                  <a:pt x="91287" y="0"/>
                </a:lnTo>
                <a:close/>
              </a:path>
            </a:pathLst>
          </a:custGeom>
          <a:ln w="3175">
            <a:solidFill>
              <a:srgbClr val="5813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81200" y="1609344"/>
            <a:ext cx="7239000" cy="4846320"/>
          </a:xfrm>
          <a:custGeom>
            <a:avLst/>
            <a:gdLst/>
            <a:ahLst/>
            <a:cxnLst/>
            <a:rect l="l" t="t" r="r" b="b"/>
            <a:pathLst>
              <a:path w="7239000" h="4846320">
                <a:moveTo>
                  <a:pt x="0" y="4846320"/>
                </a:moveTo>
                <a:lnTo>
                  <a:pt x="7239000" y="4846320"/>
                </a:lnTo>
                <a:lnTo>
                  <a:pt x="7239000" y="0"/>
                </a:lnTo>
                <a:lnTo>
                  <a:pt x="0" y="0"/>
                </a:lnTo>
                <a:lnTo>
                  <a:pt x="0" y="4846320"/>
                </a:lnTo>
                <a:close/>
              </a:path>
            </a:pathLst>
          </a:custGeom>
          <a:solidFill>
            <a:srgbClr val="CF95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59941" y="1556741"/>
            <a:ext cx="3547745" cy="19157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spcBef>
                <a:spcPts val="700"/>
              </a:spcBef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Matrix for 3d</a:t>
            </a:r>
            <a:r>
              <a:rPr sz="2600" spc="-40" dirty="0">
                <a:latin typeface="Trebuchet MS"/>
                <a:cs typeface="Trebuchet MS"/>
              </a:rPr>
              <a:t> </a:t>
            </a:r>
            <a:r>
              <a:rPr sz="2600" spc="-25" dirty="0">
                <a:latin typeface="Trebuchet MS"/>
                <a:cs typeface="Trebuchet MS"/>
              </a:rPr>
              <a:t>shearing</a:t>
            </a:r>
            <a:endParaRPr sz="2600">
              <a:latin typeface="Trebuchet MS"/>
              <a:cs typeface="Trebuchet MS"/>
            </a:endParaRPr>
          </a:p>
          <a:p>
            <a:pPr marL="12700" marR="490855" algn="just">
              <a:lnSpc>
                <a:spcPct val="119200"/>
              </a:lnSpc>
              <a:buClr>
                <a:srgbClr val="B03E9A"/>
              </a:buClr>
              <a:buSzPct val="73076"/>
              <a:buFont typeface="Arial"/>
              <a:buChar char=""/>
              <a:tabLst>
                <a:tab pos="287020" algn="l"/>
              </a:tabLst>
            </a:pPr>
            <a:r>
              <a:rPr sz="2600" spc="-5" dirty="0">
                <a:latin typeface="Trebuchet MS"/>
                <a:cs typeface="Trebuchet MS"/>
              </a:rPr>
              <a:t>Where </a:t>
            </a:r>
            <a:r>
              <a:rPr sz="2600" dirty="0">
                <a:latin typeface="Trebuchet MS"/>
                <a:cs typeface="Trebuchet MS"/>
              </a:rPr>
              <a:t>a </a:t>
            </a:r>
            <a:r>
              <a:rPr sz="2600" spc="-5" dirty="0">
                <a:latin typeface="Trebuchet MS"/>
                <a:cs typeface="Trebuchet MS"/>
              </a:rPr>
              <a:t>and </a:t>
            </a:r>
            <a:r>
              <a:rPr sz="2600" dirty="0">
                <a:latin typeface="Trebuchet MS"/>
                <a:cs typeface="Trebuchet MS"/>
              </a:rPr>
              <a:t>b </a:t>
            </a:r>
            <a:r>
              <a:rPr sz="2600" spc="-560" dirty="0">
                <a:latin typeface="Trebuchet MS"/>
                <a:cs typeface="Trebuchet MS"/>
              </a:rPr>
              <a:t>can  </a:t>
            </a:r>
            <a:r>
              <a:rPr sz="2600" dirty="0">
                <a:latin typeface="Trebuchet MS"/>
                <a:cs typeface="Trebuchet MS"/>
              </a:rPr>
              <a:t>Be </a:t>
            </a:r>
            <a:r>
              <a:rPr sz="2600" spc="-5" dirty="0">
                <a:latin typeface="Trebuchet MS"/>
                <a:cs typeface="Trebuchet MS"/>
              </a:rPr>
              <a:t>assigned any </a:t>
            </a:r>
            <a:r>
              <a:rPr sz="2600" dirty="0">
                <a:latin typeface="Trebuchet MS"/>
                <a:cs typeface="Trebuchet MS"/>
              </a:rPr>
              <a:t>real  </a:t>
            </a:r>
            <a:r>
              <a:rPr sz="2600" spc="-40" dirty="0">
                <a:latin typeface="Trebuchet MS"/>
                <a:cs typeface="Trebuchet MS"/>
              </a:rPr>
              <a:t>Value.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91556" y="1917104"/>
            <a:ext cx="3425845" cy="2049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08276" y="3860291"/>
            <a:ext cx="2980944" cy="2552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0578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B55CA9-149E-4B20-A0DA-D385EB8DDAC4}"/>
              </a:ext>
            </a:extLst>
          </p:cNvPr>
          <p:cNvSpPr txBox="1"/>
          <p:nvPr/>
        </p:nvSpPr>
        <p:spPr>
          <a:xfrm>
            <a:off x="287721" y="889677"/>
            <a:ext cx="6093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Given a 3D object with coordinate points A(0, 3, 1), B(3, 3, 2), C(3, 0, 0), D(0, 0, 0). Apply the translation with the distance 1 towards X axis, 1 towards Y axis and 2 towards Z axis and obtain the new coordinates of the object.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73B8B-1C5D-4837-AE4C-807C191834E2}"/>
              </a:ext>
            </a:extLst>
          </p:cNvPr>
          <p:cNvSpPr txBox="1"/>
          <p:nvPr/>
        </p:nvSpPr>
        <p:spPr>
          <a:xfrm>
            <a:off x="394138" y="472966"/>
            <a:ext cx="240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3D translation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10888-DB1C-4959-987E-600B7E5D2596}"/>
              </a:ext>
            </a:extLst>
          </p:cNvPr>
          <p:cNvSpPr txBox="1"/>
          <p:nvPr/>
        </p:nvSpPr>
        <p:spPr>
          <a:xfrm>
            <a:off x="287721" y="2090006"/>
            <a:ext cx="60933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Given-</a:t>
            </a:r>
          </a:p>
          <a:p>
            <a:r>
              <a:rPr lang="en-US" dirty="0"/>
              <a:t>Old coordinates of the object = A (0, 3, 1), B(3, 3, 2), C(3, 0, 0), D(0, 0, 0)</a:t>
            </a:r>
          </a:p>
          <a:p>
            <a:r>
              <a:rPr lang="en-US" dirty="0"/>
              <a:t>Translation vector = (Tx, Ty, </a:t>
            </a:r>
            <a:r>
              <a:rPr lang="en-US" dirty="0" err="1"/>
              <a:t>Tz</a:t>
            </a:r>
            <a:r>
              <a:rPr lang="en-US" dirty="0"/>
              <a:t>) = (1, 1, 2)</a:t>
            </a:r>
          </a:p>
          <a:p>
            <a:endParaRPr lang="en-US" dirty="0"/>
          </a:p>
          <a:p>
            <a:r>
              <a:rPr lang="en-US" b="1" dirty="0"/>
              <a:t> </a:t>
            </a:r>
            <a:r>
              <a:rPr lang="en-US" b="1" dirty="0">
                <a:solidFill>
                  <a:srgbClr val="C00000"/>
                </a:solidFill>
              </a:rPr>
              <a:t>For Coordinates A(0, 3, 1)</a:t>
            </a:r>
          </a:p>
          <a:p>
            <a:r>
              <a:rPr lang="en-US" dirty="0"/>
              <a:t> Let the new coordinates of A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Applying the translation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Tx = 0 + 1 = 1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Ty = 3 + 1 = 4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Tz</a:t>
            </a:r>
            <a:r>
              <a:rPr lang="en-US" dirty="0"/>
              <a:t> = 1 + 2 = 3</a:t>
            </a:r>
          </a:p>
          <a:p>
            <a:endParaRPr lang="en-US" dirty="0"/>
          </a:p>
          <a:p>
            <a:r>
              <a:rPr lang="en-US" dirty="0"/>
              <a:t> Thus, New coordinates of A = (1, 4, 3).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C5179-1339-40BC-8BC7-A66B3D2920F0}"/>
              </a:ext>
            </a:extLst>
          </p:cNvPr>
          <p:cNvSpPr txBox="1"/>
          <p:nvPr/>
        </p:nvSpPr>
        <p:spPr>
          <a:xfrm>
            <a:off x="6649106" y="520345"/>
            <a:ext cx="60933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 Coordinates B(3, 3, 2)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B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 Applying the translation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Tx = 3 + 1 = 4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Ty = 3 + 1 = 4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Tz</a:t>
            </a:r>
            <a:r>
              <a:rPr lang="en-US" dirty="0"/>
              <a:t> = 2 + 2 = 4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B = (4, 4, 4).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9376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46859-AEBF-4B6B-BF3B-EC347AC6447E}"/>
              </a:ext>
            </a:extLst>
          </p:cNvPr>
          <p:cNvSpPr txBox="1"/>
          <p:nvPr/>
        </p:nvSpPr>
        <p:spPr>
          <a:xfrm>
            <a:off x="319251" y="911204"/>
            <a:ext cx="60933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 Coordinates C(3, 0, 0)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C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Applying the translation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Tx = 3 + 1 = 4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Ty = 0 + 1 = 1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Tz</a:t>
            </a:r>
            <a:r>
              <a:rPr lang="en-US" dirty="0"/>
              <a:t> = 0 + 2 = 2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 = (4, 1, 2).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D31C4-DD00-4B83-9A43-A81A59E63EE5}"/>
              </a:ext>
            </a:extLst>
          </p:cNvPr>
          <p:cNvSpPr txBox="1"/>
          <p:nvPr/>
        </p:nvSpPr>
        <p:spPr>
          <a:xfrm>
            <a:off x="5427280" y="751344"/>
            <a:ext cx="609337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 Coordinates D(0, 0, 0)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Let the new coordinates of D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Applying the translation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Tx = 0 + 1 = 1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Ty = 0 + 1 = 1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Tz</a:t>
            </a:r>
            <a:r>
              <a:rPr lang="en-US" dirty="0"/>
              <a:t> = 0 + 2 = 2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Thus, New coordinates of D = (1, 1, 2).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the object = A (1, 4, 3), B(4, 4, 4), C(4, 1, 2), D(1, 1, 2).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62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D310B7-FEA6-4DE8-951F-D4BECAA767F4}"/>
              </a:ext>
            </a:extLst>
          </p:cNvPr>
          <p:cNvSpPr txBox="1"/>
          <p:nvPr/>
        </p:nvSpPr>
        <p:spPr>
          <a:xfrm>
            <a:off x="256190" y="1216343"/>
            <a:ext cx="56401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Given a homogeneous point (1, 2, 3). Apply rotation 90 degree towards X, Y and Z axis and find out the new coordinate points.</a:t>
            </a:r>
          </a:p>
          <a:p>
            <a:endParaRPr lang="en-US" dirty="0"/>
          </a:p>
          <a:p>
            <a:r>
              <a:rPr lang="en-US" dirty="0"/>
              <a:t>Solution-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Given-</a:t>
            </a:r>
          </a:p>
          <a:p>
            <a:endParaRPr lang="en-US" dirty="0"/>
          </a:p>
          <a:p>
            <a:r>
              <a:rPr lang="en-US" dirty="0"/>
              <a:t>Old coordinates = (</a:t>
            </a:r>
            <a:r>
              <a:rPr lang="en-US" dirty="0" err="1"/>
              <a:t>Xold</a:t>
            </a:r>
            <a:r>
              <a:rPr lang="en-US" dirty="0"/>
              <a:t>, </a:t>
            </a:r>
            <a:r>
              <a:rPr lang="en-US" dirty="0" err="1"/>
              <a:t>Yold</a:t>
            </a:r>
            <a:r>
              <a:rPr lang="en-US" dirty="0"/>
              <a:t>, </a:t>
            </a:r>
            <a:r>
              <a:rPr lang="en-US" dirty="0" err="1"/>
              <a:t>Zold</a:t>
            </a:r>
            <a:r>
              <a:rPr lang="en-US" dirty="0"/>
              <a:t>) = (1, 2, 3)</a:t>
            </a:r>
          </a:p>
          <a:p>
            <a:r>
              <a:rPr lang="en-US" dirty="0"/>
              <a:t>Rotation angle = θ = 90º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12F6F-6043-42FD-98E0-11F455CBB6A6}"/>
              </a:ext>
            </a:extLst>
          </p:cNvPr>
          <p:cNvSpPr txBox="1"/>
          <p:nvPr/>
        </p:nvSpPr>
        <p:spPr>
          <a:xfrm>
            <a:off x="256190" y="77251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3D rotation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80FE7-35B3-4D3E-BB1D-B9DB96A4D549}"/>
              </a:ext>
            </a:extLst>
          </p:cNvPr>
          <p:cNvSpPr txBox="1"/>
          <p:nvPr/>
        </p:nvSpPr>
        <p:spPr>
          <a:xfrm>
            <a:off x="6096000" y="957176"/>
            <a:ext cx="609337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X-Axis Rotation-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Let the new coordinates after rotation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 Applying the rotation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= 1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x </a:t>
            </a:r>
            <a:r>
              <a:rPr lang="en-US" dirty="0" err="1"/>
              <a:t>cosθ</a:t>
            </a:r>
            <a:r>
              <a:rPr lang="en-US" dirty="0"/>
              <a:t> – </a:t>
            </a:r>
            <a:r>
              <a:rPr lang="en-US" dirty="0" err="1"/>
              <a:t>Zold</a:t>
            </a:r>
            <a:r>
              <a:rPr lang="en-US" dirty="0"/>
              <a:t> x </a:t>
            </a:r>
            <a:r>
              <a:rPr lang="en-US" dirty="0" err="1"/>
              <a:t>sinθ</a:t>
            </a:r>
            <a:r>
              <a:rPr lang="en-US" dirty="0"/>
              <a:t> = 2 x cos90° – 3 x sin90° = 2 x 0 – 3 x 1 = -3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x </a:t>
            </a:r>
            <a:r>
              <a:rPr lang="en-US" dirty="0" err="1"/>
              <a:t>sinθ</a:t>
            </a:r>
            <a:r>
              <a:rPr lang="en-US" dirty="0"/>
              <a:t> + </a:t>
            </a:r>
            <a:r>
              <a:rPr lang="en-US" dirty="0" err="1"/>
              <a:t>Zold</a:t>
            </a:r>
            <a:r>
              <a:rPr lang="en-US" dirty="0"/>
              <a:t> x </a:t>
            </a:r>
            <a:r>
              <a:rPr lang="en-US" dirty="0" err="1"/>
              <a:t>cosθ</a:t>
            </a:r>
            <a:r>
              <a:rPr lang="en-US" dirty="0"/>
              <a:t> = 2 x sin90° + 3 x cos90° = 2 x 1 + 3 x 0 = 2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Thus, New coordinates after rotation = (1, -3, 2).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0333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4E8724-80DF-4491-B4BD-FFA901A739F1}"/>
              </a:ext>
            </a:extLst>
          </p:cNvPr>
          <p:cNvSpPr txBox="1"/>
          <p:nvPr/>
        </p:nvSpPr>
        <p:spPr>
          <a:xfrm>
            <a:off x="177362" y="751344"/>
            <a:ext cx="609337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For Y-Axis Rotation-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Let the new coordinates after rotation = (</a:t>
            </a:r>
            <a:r>
              <a:rPr lang="en-IN" dirty="0" err="1"/>
              <a:t>Xnew</a:t>
            </a:r>
            <a:r>
              <a:rPr lang="en-IN" dirty="0"/>
              <a:t>, </a:t>
            </a:r>
            <a:r>
              <a:rPr lang="en-IN" dirty="0" err="1"/>
              <a:t>Ynew</a:t>
            </a:r>
            <a:r>
              <a:rPr lang="en-IN" dirty="0"/>
              <a:t>, </a:t>
            </a:r>
            <a:r>
              <a:rPr lang="en-IN" dirty="0" err="1"/>
              <a:t>Znew</a:t>
            </a:r>
            <a:r>
              <a:rPr lang="en-IN" dirty="0"/>
              <a:t>).</a:t>
            </a:r>
          </a:p>
          <a:p>
            <a:r>
              <a:rPr lang="en-IN" dirty="0"/>
              <a:t>Applying the rotation equations, we have-</a:t>
            </a:r>
          </a:p>
          <a:p>
            <a:endParaRPr lang="en-IN" dirty="0"/>
          </a:p>
          <a:p>
            <a:r>
              <a:rPr lang="en-IN" dirty="0" err="1"/>
              <a:t>Xnew</a:t>
            </a:r>
            <a:r>
              <a:rPr lang="en-IN" dirty="0"/>
              <a:t> = </a:t>
            </a:r>
            <a:r>
              <a:rPr lang="en-IN" dirty="0" err="1"/>
              <a:t>Zold</a:t>
            </a:r>
            <a:r>
              <a:rPr lang="en-IN" dirty="0"/>
              <a:t> x sin</a:t>
            </a:r>
            <a:r>
              <a:rPr lang="el-GR" dirty="0"/>
              <a:t>θ + </a:t>
            </a:r>
            <a:r>
              <a:rPr lang="en-IN" dirty="0" err="1"/>
              <a:t>Xold</a:t>
            </a:r>
            <a:r>
              <a:rPr lang="en-IN" dirty="0"/>
              <a:t> x cos</a:t>
            </a:r>
            <a:r>
              <a:rPr lang="el-GR" dirty="0"/>
              <a:t>θ = 3 </a:t>
            </a:r>
            <a:r>
              <a:rPr lang="en-IN" dirty="0"/>
              <a:t>x sin90° + 1 x cos90° = 3 x 1 + 1 x 0 = 3</a:t>
            </a:r>
          </a:p>
          <a:p>
            <a:r>
              <a:rPr lang="en-IN" dirty="0" err="1"/>
              <a:t>Ynew</a:t>
            </a:r>
            <a:r>
              <a:rPr lang="en-IN" dirty="0"/>
              <a:t> = </a:t>
            </a:r>
            <a:r>
              <a:rPr lang="en-IN" dirty="0" err="1"/>
              <a:t>Yold</a:t>
            </a:r>
            <a:r>
              <a:rPr lang="en-IN" dirty="0"/>
              <a:t> = 2</a:t>
            </a:r>
          </a:p>
          <a:p>
            <a:r>
              <a:rPr lang="en-IN" dirty="0" err="1"/>
              <a:t>Znew</a:t>
            </a:r>
            <a:r>
              <a:rPr lang="en-IN" dirty="0"/>
              <a:t> = </a:t>
            </a:r>
            <a:r>
              <a:rPr lang="en-IN" dirty="0" err="1"/>
              <a:t>Yold</a:t>
            </a:r>
            <a:r>
              <a:rPr lang="en-IN" dirty="0"/>
              <a:t> x cos</a:t>
            </a:r>
            <a:r>
              <a:rPr lang="el-GR" dirty="0"/>
              <a:t>θ – </a:t>
            </a:r>
            <a:r>
              <a:rPr lang="en-IN" dirty="0" err="1"/>
              <a:t>Xold</a:t>
            </a:r>
            <a:r>
              <a:rPr lang="en-IN" dirty="0"/>
              <a:t> x sin</a:t>
            </a:r>
            <a:r>
              <a:rPr lang="el-GR" dirty="0"/>
              <a:t>θ = 2 </a:t>
            </a:r>
            <a:r>
              <a:rPr lang="en-IN" dirty="0"/>
              <a:t>x cos90° – 1 x sin90° = 2 x 0 – 1 x 1 = -1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Thus, New coordinates after rotation = (3, 2, -1).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E06A-7512-4EC9-BF4B-00555B53E8FF}"/>
              </a:ext>
            </a:extLst>
          </p:cNvPr>
          <p:cNvSpPr txBox="1"/>
          <p:nvPr/>
        </p:nvSpPr>
        <p:spPr>
          <a:xfrm>
            <a:off x="6270734" y="751344"/>
            <a:ext cx="57439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For Z-Axis Rotation-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Let the new coordinates after rotation = (</a:t>
            </a:r>
            <a:r>
              <a:rPr lang="en-IN" dirty="0" err="1"/>
              <a:t>Xnew</a:t>
            </a:r>
            <a:r>
              <a:rPr lang="en-IN" dirty="0"/>
              <a:t>, </a:t>
            </a:r>
            <a:r>
              <a:rPr lang="en-IN" dirty="0" err="1"/>
              <a:t>Ynew</a:t>
            </a:r>
            <a:r>
              <a:rPr lang="en-IN" dirty="0"/>
              <a:t>, </a:t>
            </a:r>
            <a:r>
              <a:rPr lang="en-IN" dirty="0" err="1"/>
              <a:t>Znew</a:t>
            </a:r>
            <a:r>
              <a:rPr lang="en-IN" dirty="0"/>
              <a:t>).</a:t>
            </a:r>
          </a:p>
          <a:p>
            <a:endParaRPr lang="en-IN" dirty="0"/>
          </a:p>
          <a:p>
            <a:r>
              <a:rPr lang="en-IN" dirty="0"/>
              <a:t>Applying the rotation equations, we have-</a:t>
            </a:r>
          </a:p>
          <a:p>
            <a:endParaRPr lang="en-IN" dirty="0"/>
          </a:p>
          <a:p>
            <a:r>
              <a:rPr lang="en-IN" dirty="0" err="1"/>
              <a:t>Xnew</a:t>
            </a:r>
            <a:r>
              <a:rPr lang="en-IN" dirty="0"/>
              <a:t> = </a:t>
            </a:r>
            <a:r>
              <a:rPr lang="en-IN" dirty="0" err="1"/>
              <a:t>Xold</a:t>
            </a:r>
            <a:r>
              <a:rPr lang="en-IN" dirty="0"/>
              <a:t> x cos</a:t>
            </a:r>
            <a:r>
              <a:rPr lang="el-GR" dirty="0"/>
              <a:t>θ – </a:t>
            </a:r>
            <a:r>
              <a:rPr lang="en-IN" dirty="0" err="1"/>
              <a:t>Yold</a:t>
            </a:r>
            <a:r>
              <a:rPr lang="en-IN" dirty="0"/>
              <a:t> x sin</a:t>
            </a:r>
            <a:r>
              <a:rPr lang="el-GR" dirty="0"/>
              <a:t>θ = 1 </a:t>
            </a:r>
            <a:r>
              <a:rPr lang="en-IN" dirty="0"/>
              <a:t>x cos90° – 2 x sin90° = 1 x 0 – 2 x 1 = -2</a:t>
            </a:r>
          </a:p>
          <a:p>
            <a:r>
              <a:rPr lang="en-IN" dirty="0" err="1"/>
              <a:t>Ynew</a:t>
            </a:r>
            <a:r>
              <a:rPr lang="en-IN" dirty="0"/>
              <a:t> = </a:t>
            </a:r>
            <a:r>
              <a:rPr lang="en-IN" dirty="0" err="1"/>
              <a:t>Xold</a:t>
            </a:r>
            <a:r>
              <a:rPr lang="en-IN" dirty="0"/>
              <a:t> x sin</a:t>
            </a:r>
            <a:r>
              <a:rPr lang="el-GR" dirty="0"/>
              <a:t>θ + </a:t>
            </a:r>
            <a:r>
              <a:rPr lang="en-IN" dirty="0" err="1"/>
              <a:t>Yold</a:t>
            </a:r>
            <a:r>
              <a:rPr lang="en-IN" dirty="0"/>
              <a:t> x cos</a:t>
            </a:r>
            <a:r>
              <a:rPr lang="el-GR" dirty="0"/>
              <a:t>θ = 1 </a:t>
            </a:r>
            <a:r>
              <a:rPr lang="en-IN" dirty="0"/>
              <a:t>x sin90° + 2 x cos90° = 1 x 1 + 2 x 0 = 1</a:t>
            </a:r>
          </a:p>
          <a:p>
            <a:r>
              <a:rPr lang="en-IN" dirty="0" err="1"/>
              <a:t>Znew</a:t>
            </a:r>
            <a:r>
              <a:rPr lang="en-IN" dirty="0"/>
              <a:t> = </a:t>
            </a:r>
            <a:r>
              <a:rPr lang="en-IN" dirty="0" err="1"/>
              <a:t>Zold</a:t>
            </a:r>
            <a:r>
              <a:rPr lang="en-IN" dirty="0"/>
              <a:t> = 3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Thus, New coordinates after rotation = (-2, 1, 3).</a:t>
            </a:r>
          </a:p>
        </p:txBody>
      </p:sp>
    </p:spTree>
    <p:extLst>
      <p:ext uri="{BB962C8B-B14F-4D97-AF65-F5344CB8AC3E}">
        <p14:creationId xmlns:p14="http://schemas.microsoft.com/office/powerpoint/2010/main" val="1218887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C755D6-E830-4AA6-97B9-3FDE0A3ABA32}"/>
              </a:ext>
            </a:extLst>
          </p:cNvPr>
          <p:cNvSpPr txBox="1"/>
          <p:nvPr/>
        </p:nvSpPr>
        <p:spPr>
          <a:xfrm>
            <a:off x="630621" y="662152"/>
            <a:ext cx="2643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3D Scaling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71384-AA1D-47C2-96C7-FE66BD01E549}"/>
              </a:ext>
            </a:extLst>
          </p:cNvPr>
          <p:cNvSpPr txBox="1"/>
          <p:nvPr/>
        </p:nvSpPr>
        <p:spPr>
          <a:xfrm>
            <a:off x="227416" y="1240075"/>
            <a:ext cx="60933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Given a 3D object with coordinate points A(0, 3, 3), B(3, 3, 6), C(3, 0, 1), D(0, 0, 0). Apply the scaling parameter 2 towards X axis, 3 towards Y axis and 3 towards Z axis and obtain the new coordinates of the object.</a:t>
            </a:r>
          </a:p>
          <a:p>
            <a:endParaRPr lang="en-US" dirty="0"/>
          </a:p>
          <a:p>
            <a:r>
              <a:rPr lang="en-US" dirty="0"/>
              <a:t> Solution-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Given-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Old coordinates of the object = A (0, 3, 3), B(3, 3, 6), C(3, 0, 1), D(0, 0, 0)</a:t>
            </a:r>
          </a:p>
          <a:p>
            <a:r>
              <a:rPr lang="en-US" dirty="0"/>
              <a:t>Scaling factor along X axis = 2</a:t>
            </a:r>
          </a:p>
          <a:p>
            <a:r>
              <a:rPr lang="en-US" dirty="0"/>
              <a:t>Scaling factor along Y axis = 3</a:t>
            </a:r>
          </a:p>
          <a:p>
            <a:r>
              <a:rPr lang="en-US" dirty="0"/>
              <a:t>Scaling factor along Z axis = 3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01EAA-6DA9-45DA-855E-E093026475CC}"/>
              </a:ext>
            </a:extLst>
          </p:cNvPr>
          <p:cNvSpPr txBox="1"/>
          <p:nvPr/>
        </p:nvSpPr>
        <p:spPr>
          <a:xfrm>
            <a:off x="6320788" y="1093610"/>
            <a:ext cx="609337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 Coordinates A(0, 3, 3)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Let the new coordinates of A after scaling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 Applying the scaling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x </a:t>
            </a:r>
            <a:r>
              <a:rPr lang="en-US" dirty="0" err="1"/>
              <a:t>Sx</a:t>
            </a:r>
            <a:r>
              <a:rPr lang="en-US" dirty="0"/>
              <a:t> = 0 x 2 = 0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x Sy = 3 x 3 = 9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x </a:t>
            </a:r>
            <a:r>
              <a:rPr lang="en-US" dirty="0" err="1"/>
              <a:t>Sz</a:t>
            </a:r>
            <a:r>
              <a:rPr lang="en-US" dirty="0"/>
              <a:t> = 3 x 3 = 9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Thus, New coordinates of corner A after scaling = (0, 9, 9).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13387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A45451-B58A-47DF-87EF-30C76161C19D}"/>
              </a:ext>
            </a:extLst>
          </p:cNvPr>
          <p:cNvSpPr txBox="1"/>
          <p:nvPr/>
        </p:nvSpPr>
        <p:spPr>
          <a:xfrm>
            <a:off x="0" y="0"/>
            <a:ext cx="54982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 Coordinates B(3, 3, 6)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B after scaling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 Applying the scaling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x </a:t>
            </a:r>
            <a:r>
              <a:rPr lang="en-US" dirty="0" err="1"/>
              <a:t>Sx</a:t>
            </a:r>
            <a:r>
              <a:rPr lang="en-US" dirty="0"/>
              <a:t> = 3 x 2 = 6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x Sy = 3 x 3 = 9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x </a:t>
            </a:r>
            <a:r>
              <a:rPr lang="en-US" dirty="0" err="1"/>
              <a:t>Sz</a:t>
            </a:r>
            <a:r>
              <a:rPr lang="en-US" dirty="0"/>
              <a:t> = 6 x 3 = 18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B after scaling = (6, 9, 18).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B6983-2052-4249-A0B3-476DEF93A1EA}"/>
              </a:ext>
            </a:extLst>
          </p:cNvPr>
          <p:cNvSpPr txBox="1"/>
          <p:nvPr/>
        </p:nvSpPr>
        <p:spPr>
          <a:xfrm>
            <a:off x="0" y="3693319"/>
            <a:ext cx="611702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 Coordinates C(3, 0, 1)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C after scaling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Applying the scaling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x </a:t>
            </a:r>
            <a:r>
              <a:rPr lang="en-US" dirty="0" err="1"/>
              <a:t>Sx</a:t>
            </a:r>
            <a:r>
              <a:rPr lang="en-US" dirty="0"/>
              <a:t> = 3 x 2 = 6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x Sy = 0 x 3 = 0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x </a:t>
            </a:r>
            <a:r>
              <a:rPr lang="en-US" dirty="0" err="1"/>
              <a:t>Sz</a:t>
            </a:r>
            <a:r>
              <a:rPr lang="en-US" dirty="0"/>
              <a:t> = 1 x 3 = 3</a:t>
            </a:r>
          </a:p>
          <a:p>
            <a:endParaRPr lang="en-US" dirty="0"/>
          </a:p>
          <a:p>
            <a:r>
              <a:rPr lang="en-US" dirty="0"/>
              <a:t>Thus, New coordinates of corner C after scaling = (6, 0, 3).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3766A-2C81-44FC-9AEF-E94A06973A25}"/>
              </a:ext>
            </a:extLst>
          </p:cNvPr>
          <p:cNvSpPr txBox="1"/>
          <p:nvPr/>
        </p:nvSpPr>
        <p:spPr>
          <a:xfrm>
            <a:off x="5801711" y="625524"/>
            <a:ext cx="611702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 Coordinates D(0, 0, 0)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D after scaling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Applying the scaling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x </a:t>
            </a:r>
            <a:r>
              <a:rPr lang="en-US" dirty="0" err="1"/>
              <a:t>Sx</a:t>
            </a:r>
            <a:r>
              <a:rPr lang="en-US" dirty="0"/>
              <a:t> = 0 x 2 = 0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x Sy = 0 x 3 = 0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x </a:t>
            </a:r>
            <a:r>
              <a:rPr lang="en-US" dirty="0" err="1"/>
              <a:t>Sz</a:t>
            </a:r>
            <a:r>
              <a:rPr lang="en-US" dirty="0"/>
              <a:t> = 0 x 3 = 0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D after scaling = (0, 0, 0).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901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Object </a:t>
            </a:r>
            <a:r>
              <a:rPr lang="fr-FR" dirty="0" err="1"/>
              <a:t>representations</a:t>
            </a:r>
            <a:r>
              <a:rPr lang="fr-FR" dirty="0"/>
              <a:t> &amp; Transformations- 2D &amp; 3D</a:t>
            </a:r>
          </a:p>
          <a:p>
            <a:r>
              <a:rPr lang="en-US" dirty="0"/>
              <a:t>Affine transformations- Translation, scaling, rotation, reflection, shearing;</a:t>
            </a:r>
          </a:p>
          <a:p>
            <a:r>
              <a:rPr lang="en-US" dirty="0"/>
              <a:t>multiple transformations</a:t>
            </a:r>
          </a:p>
          <a:p>
            <a:r>
              <a:rPr lang="en-US" dirty="0"/>
              <a:t>Plane Geometric Projections- Parallel and Perspective Viewing</a:t>
            </a:r>
          </a:p>
        </p:txBody>
      </p:sp>
    </p:spTree>
    <p:extLst>
      <p:ext uri="{BB962C8B-B14F-4D97-AF65-F5344CB8AC3E}">
        <p14:creationId xmlns:p14="http://schemas.microsoft.com/office/powerpoint/2010/main" val="35224500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7BB239-F3B9-4D94-9431-EB0856366688}"/>
              </a:ext>
            </a:extLst>
          </p:cNvPr>
          <p:cNvSpPr txBox="1"/>
          <p:nvPr/>
        </p:nvSpPr>
        <p:spPr>
          <a:xfrm>
            <a:off x="177362" y="844752"/>
            <a:ext cx="60933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Given a 3D triangle with coordinate points A(3, 4, 1), B(6, 4, 2), C(5, 6, 3). Apply the reflection on the XY plane and find out the new coordinates of the object.</a:t>
            </a:r>
          </a:p>
          <a:p>
            <a:endParaRPr lang="en-US" dirty="0"/>
          </a:p>
          <a:p>
            <a:r>
              <a:rPr lang="en-US" dirty="0"/>
              <a:t> Solution-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C00000"/>
                </a:solidFill>
              </a:rPr>
              <a:t>Given-</a:t>
            </a:r>
          </a:p>
          <a:p>
            <a:r>
              <a:rPr lang="en-US" dirty="0"/>
              <a:t>Old corner coordinates of the triangle = A (3, 4, 1), B(6, 4, 2), C(5, 6, 3)</a:t>
            </a:r>
          </a:p>
          <a:p>
            <a:r>
              <a:rPr lang="en-US" dirty="0"/>
              <a:t>Reflection has to be taken on the XY plane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3FEDF0-D8EA-4035-B089-E2C20CFC610B}"/>
              </a:ext>
            </a:extLst>
          </p:cNvPr>
          <p:cNvSpPr txBox="1"/>
          <p:nvPr/>
        </p:nvSpPr>
        <p:spPr>
          <a:xfrm>
            <a:off x="299545" y="252248"/>
            <a:ext cx="304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3D Reflection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22DED-15F7-4FD8-84F8-45FF0DA3C601}"/>
              </a:ext>
            </a:extLst>
          </p:cNvPr>
          <p:cNvSpPr txBox="1"/>
          <p:nvPr/>
        </p:nvSpPr>
        <p:spPr>
          <a:xfrm>
            <a:off x="177362" y="4114912"/>
            <a:ext cx="60933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Coordinates A(3, 4, 1)</a:t>
            </a:r>
          </a:p>
          <a:p>
            <a:r>
              <a:rPr lang="en-US" dirty="0"/>
              <a:t> Let the new coordinates of corner A after reflection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 Applying the reflection equations, we have-</a:t>
            </a:r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= 3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= 4</a:t>
            </a:r>
          </a:p>
          <a:p>
            <a:r>
              <a:rPr lang="en-US" dirty="0" err="1"/>
              <a:t>Znew</a:t>
            </a:r>
            <a:r>
              <a:rPr lang="en-US" dirty="0"/>
              <a:t> = -</a:t>
            </a:r>
            <a:r>
              <a:rPr lang="en-US" dirty="0" err="1"/>
              <a:t>Zold</a:t>
            </a:r>
            <a:r>
              <a:rPr lang="en-US" dirty="0"/>
              <a:t> = -1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A after reflection = (3, 4, -1).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E1B05-0A13-45B3-96D9-E9868E07625F}"/>
              </a:ext>
            </a:extLst>
          </p:cNvPr>
          <p:cNvSpPr txBox="1"/>
          <p:nvPr/>
        </p:nvSpPr>
        <p:spPr>
          <a:xfrm>
            <a:off x="6270734" y="157765"/>
            <a:ext cx="6093372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 Coordinates B(6, 4, 2)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corner B after reflection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Applying the reflection equations, we have-</a:t>
            </a:r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= 6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= 4</a:t>
            </a:r>
          </a:p>
          <a:p>
            <a:r>
              <a:rPr lang="en-US" dirty="0" err="1"/>
              <a:t>Znew</a:t>
            </a:r>
            <a:r>
              <a:rPr lang="en-US" dirty="0"/>
              <a:t> = -</a:t>
            </a:r>
            <a:r>
              <a:rPr lang="en-US" dirty="0" err="1"/>
              <a:t>Zold</a:t>
            </a:r>
            <a:r>
              <a:rPr lang="en-US" dirty="0"/>
              <a:t> = -2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B after reflection = (6, 4, -2).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For Coordinates C(5, 6, 3)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corner C after reflection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Applying the reflection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= 5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= 6</a:t>
            </a:r>
          </a:p>
          <a:p>
            <a:r>
              <a:rPr lang="en-US" dirty="0" err="1"/>
              <a:t>Znew</a:t>
            </a:r>
            <a:r>
              <a:rPr lang="en-US" dirty="0"/>
              <a:t> = -</a:t>
            </a:r>
            <a:r>
              <a:rPr lang="en-US" dirty="0" err="1"/>
              <a:t>Zold</a:t>
            </a:r>
            <a:r>
              <a:rPr lang="en-US" dirty="0"/>
              <a:t> = -3</a:t>
            </a:r>
          </a:p>
          <a:p>
            <a:r>
              <a:rPr lang="en-US" dirty="0"/>
              <a:t>Thus, New coordinates of corner C after reflection = (5, 6, -3).</a:t>
            </a:r>
          </a:p>
          <a:p>
            <a:endParaRPr lang="en-US" dirty="0"/>
          </a:p>
          <a:p>
            <a:r>
              <a:rPr lang="en-US" dirty="0"/>
              <a:t>Thus, New coordinates of the triangle after reflection = A (3, 4, -1), B(6, 4, -2), C(5, 6, -3).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3790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1971F-FC68-465A-BD17-F7EB306C9075}"/>
              </a:ext>
            </a:extLst>
          </p:cNvPr>
          <p:cNvSpPr txBox="1"/>
          <p:nvPr/>
        </p:nvSpPr>
        <p:spPr>
          <a:xfrm>
            <a:off x="313344" y="173422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3D Shearing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27B1F-5EF5-4CD1-90D8-1EB753B7F8E2}"/>
              </a:ext>
            </a:extLst>
          </p:cNvPr>
          <p:cNvSpPr txBox="1"/>
          <p:nvPr/>
        </p:nvSpPr>
        <p:spPr>
          <a:xfrm>
            <a:off x="313344" y="635087"/>
            <a:ext cx="609337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Given a 3D triangle with points (0, 0, 0), (1, 1, 2) and (1, 1, 3). Apply shear parameter 2 on X axis, 2 on Y axis and 3 on Z axis and find out the new coordinates of the object.</a:t>
            </a:r>
          </a:p>
          <a:p>
            <a:endParaRPr lang="en-US" dirty="0"/>
          </a:p>
          <a:p>
            <a:r>
              <a:rPr lang="en-US" dirty="0"/>
              <a:t>Solution-</a:t>
            </a:r>
          </a:p>
          <a:p>
            <a:r>
              <a:rPr lang="en-US" dirty="0">
                <a:solidFill>
                  <a:srgbClr val="C00000"/>
                </a:solidFill>
              </a:rPr>
              <a:t> Given-</a:t>
            </a:r>
          </a:p>
          <a:p>
            <a:r>
              <a:rPr lang="en-US" dirty="0"/>
              <a:t>Old corner coordinates of the triangle = A (0, 0, 0), B(1, 1, 2), C(1, 1, 3)</a:t>
            </a:r>
          </a:p>
          <a:p>
            <a:r>
              <a:rPr lang="en-US" dirty="0"/>
              <a:t>Shearing parameter towards X direction (</a:t>
            </a:r>
            <a:r>
              <a:rPr lang="en-US" dirty="0" err="1"/>
              <a:t>Shx</a:t>
            </a:r>
            <a:r>
              <a:rPr lang="en-US" dirty="0"/>
              <a:t>) = 2</a:t>
            </a:r>
          </a:p>
          <a:p>
            <a:r>
              <a:rPr lang="en-US" dirty="0"/>
              <a:t>Shearing parameter towards Y direction (Shy) = 2</a:t>
            </a:r>
          </a:p>
          <a:p>
            <a:r>
              <a:rPr lang="en-US" dirty="0"/>
              <a:t>Shearing parameter towards Y direction (</a:t>
            </a:r>
            <a:r>
              <a:rPr lang="en-US" dirty="0" err="1"/>
              <a:t>Shz</a:t>
            </a:r>
            <a:r>
              <a:rPr lang="en-US" dirty="0"/>
              <a:t>) = 3</a:t>
            </a:r>
          </a:p>
          <a:p>
            <a:r>
              <a:rPr lang="en-US" dirty="0"/>
              <a:t> </a:t>
            </a:r>
          </a:p>
          <a:p>
            <a:r>
              <a:rPr lang="en-US" dirty="0">
                <a:solidFill>
                  <a:srgbClr val="C00000"/>
                </a:solidFill>
              </a:rPr>
              <a:t>Shearing in X Axis-</a:t>
            </a:r>
          </a:p>
          <a:p>
            <a:r>
              <a:rPr lang="en-US" dirty="0"/>
              <a:t> For Coordinates A(0, 0, 0)</a:t>
            </a:r>
          </a:p>
          <a:p>
            <a:r>
              <a:rPr lang="en-US" dirty="0"/>
              <a:t> Let the new coordinates of corner A after shearing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Applying the shearing equations, we have-</a:t>
            </a:r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= 0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Shy x </a:t>
            </a:r>
            <a:r>
              <a:rPr lang="en-US" dirty="0" err="1"/>
              <a:t>Xold</a:t>
            </a:r>
            <a:r>
              <a:rPr lang="en-US" dirty="0"/>
              <a:t> = 0 + 2 x 0 = 0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Shz</a:t>
            </a:r>
            <a:r>
              <a:rPr lang="en-US" dirty="0"/>
              <a:t> x </a:t>
            </a:r>
            <a:r>
              <a:rPr lang="en-US" dirty="0" err="1"/>
              <a:t>Xold</a:t>
            </a:r>
            <a:r>
              <a:rPr lang="en-US" dirty="0"/>
              <a:t> = 0 + 3 x 0 = 0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A after shearing = (0, 0, 0).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EEFF1-5CD0-4E02-AF4D-C46381F59B9D}"/>
              </a:ext>
            </a:extLst>
          </p:cNvPr>
          <p:cNvSpPr txBox="1"/>
          <p:nvPr/>
        </p:nvSpPr>
        <p:spPr>
          <a:xfrm>
            <a:off x="6247086" y="173422"/>
            <a:ext cx="609337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For Coordinates B(1, 1, 2)</a:t>
            </a:r>
          </a:p>
          <a:p>
            <a:r>
              <a:rPr lang="en-US" dirty="0"/>
              <a:t> Let the new coordinates of corner B after shearing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 Applying the shearing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= 1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Shy x </a:t>
            </a:r>
            <a:r>
              <a:rPr lang="en-US" dirty="0" err="1"/>
              <a:t>Xold</a:t>
            </a:r>
            <a:r>
              <a:rPr lang="en-US" dirty="0"/>
              <a:t> = 1 + 2 x 1 = 3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Shz</a:t>
            </a:r>
            <a:r>
              <a:rPr lang="en-US" dirty="0"/>
              <a:t> x </a:t>
            </a:r>
            <a:r>
              <a:rPr lang="en-US" dirty="0" err="1"/>
              <a:t>Xold</a:t>
            </a:r>
            <a:r>
              <a:rPr lang="en-US" dirty="0"/>
              <a:t> = 2 + 3 x 1 = 5</a:t>
            </a:r>
          </a:p>
          <a:p>
            <a:r>
              <a:rPr lang="en-US" dirty="0"/>
              <a:t> Thus, New coordinates of corner B after shearing = (1, 3, 5).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For Coordinates C(1, 1, 3)</a:t>
            </a:r>
          </a:p>
          <a:p>
            <a:r>
              <a:rPr lang="en-US" dirty="0"/>
              <a:t> Let the new coordinates of corner C after shearing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Applying the shearing equations, we have-</a:t>
            </a:r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= 1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Shy x </a:t>
            </a:r>
            <a:r>
              <a:rPr lang="en-US" dirty="0" err="1"/>
              <a:t>Xold</a:t>
            </a:r>
            <a:r>
              <a:rPr lang="en-US" dirty="0"/>
              <a:t> = 1 + 2 x 1 = 3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Shz</a:t>
            </a:r>
            <a:r>
              <a:rPr lang="en-US" dirty="0"/>
              <a:t> x </a:t>
            </a:r>
            <a:r>
              <a:rPr lang="en-US" dirty="0" err="1"/>
              <a:t>Xold</a:t>
            </a:r>
            <a:r>
              <a:rPr lang="en-US" dirty="0"/>
              <a:t> = 3 + 3 x 1 = 6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C after shearing = (1, 3, 6).</a:t>
            </a:r>
          </a:p>
          <a:p>
            <a:endParaRPr lang="en-US" dirty="0"/>
          </a:p>
          <a:p>
            <a:r>
              <a:rPr lang="en-US" dirty="0"/>
              <a:t>Thus, New coordinates of the triangle after shearing in X axis = A (0, 0, 0), B(1, 3, 5), C(1, 3, 6).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0221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49F593-A07C-4C1D-88F0-4201E8599A0B}"/>
              </a:ext>
            </a:extLst>
          </p:cNvPr>
          <p:cNvSpPr txBox="1"/>
          <p:nvPr/>
        </p:nvSpPr>
        <p:spPr>
          <a:xfrm>
            <a:off x="256190" y="878821"/>
            <a:ext cx="60933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Shearing in Y Axis-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 For Coordinates A(0, 0, 0)</a:t>
            </a:r>
          </a:p>
          <a:p>
            <a:r>
              <a:rPr lang="en-US" dirty="0"/>
              <a:t> Let the new coordinates of corner A after shearing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 Applying the shearing equations, we have-</a:t>
            </a:r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</a:t>
            </a:r>
            <a:r>
              <a:rPr lang="en-US" dirty="0" err="1"/>
              <a:t>Shx</a:t>
            </a:r>
            <a:r>
              <a:rPr lang="en-US" dirty="0"/>
              <a:t> x </a:t>
            </a:r>
            <a:r>
              <a:rPr lang="en-US" dirty="0" err="1"/>
              <a:t>Yold</a:t>
            </a:r>
            <a:r>
              <a:rPr lang="en-US" dirty="0"/>
              <a:t> = 0 + 2 x 0 = 0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= 0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Shz</a:t>
            </a:r>
            <a:r>
              <a:rPr lang="en-US" dirty="0"/>
              <a:t> x </a:t>
            </a:r>
            <a:r>
              <a:rPr lang="en-US" dirty="0" err="1"/>
              <a:t>Yold</a:t>
            </a:r>
            <a:r>
              <a:rPr lang="en-US" dirty="0"/>
              <a:t> = 0 + 3 x 0 = 0</a:t>
            </a:r>
          </a:p>
          <a:p>
            <a:r>
              <a:rPr lang="en-US" dirty="0"/>
              <a:t> Thus, New coordinates of corner A after shearing = (0, 0, 0).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For Coordinates B(1, 1, 2)</a:t>
            </a:r>
          </a:p>
          <a:p>
            <a:r>
              <a:rPr lang="en-US" dirty="0"/>
              <a:t> Let the new coordinates of corner B after shearing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Applying the shearing equations, we have-</a:t>
            </a:r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</a:t>
            </a:r>
            <a:r>
              <a:rPr lang="en-US" dirty="0" err="1"/>
              <a:t>Shx</a:t>
            </a:r>
            <a:r>
              <a:rPr lang="en-US" dirty="0"/>
              <a:t> x </a:t>
            </a:r>
            <a:r>
              <a:rPr lang="en-US" dirty="0" err="1"/>
              <a:t>Yold</a:t>
            </a:r>
            <a:r>
              <a:rPr lang="en-US" dirty="0"/>
              <a:t> = 1 + 2 x 1 = 3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= 1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Shz</a:t>
            </a:r>
            <a:r>
              <a:rPr lang="en-US" dirty="0"/>
              <a:t> x </a:t>
            </a:r>
            <a:r>
              <a:rPr lang="en-US" dirty="0" err="1"/>
              <a:t>Yold</a:t>
            </a:r>
            <a:r>
              <a:rPr lang="en-US" dirty="0"/>
              <a:t> = 2 + 3 x 1 = 5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B after shearing = (3, 1, 5).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7E0DD-07CE-4552-80CE-D6A2B4AB9F19}"/>
              </a:ext>
            </a:extLst>
          </p:cNvPr>
          <p:cNvSpPr txBox="1"/>
          <p:nvPr/>
        </p:nvSpPr>
        <p:spPr>
          <a:xfrm>
            <a:off x="6098628" y="751344"/>
            <a:ext cx="609337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Coordinates C(1, 1, 3)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corner C after shearing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Applying the shearing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</a:t>
            </a:r>
            <a:r>
              <a:rPr lang="en-US" dirty="0" err="1"/>
              <a:t>Shx</a:t>
            </a:r>
            <a:r>
              <a:rPr lang="en-US" dirty="0"/>
              <a:t> x </a:t>
            </a:r>
            <a:r>
              <a:rPr lang="en-US" dirty="0" err="1"/>
              <a:t>Yold</a:t>
            </a:r>
            <a:r>
              <a:rPr lang="en-US" dirty="0"/>
              <a:t> = 1 + 2 x 1 = 3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= 1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+ </a:t>
            </a:r>
            <a:r>
              <a:rPr lang="en-US" dirty="0" err="1"/>
              <a:t>Shz</a:t>
            </a:r>
            <a:r>
              <a:rPr lang="en-US" dirty="0"/>
              <a:t> x </a:t>
            </a:r>
            <a:r>
              <a:rPr lang="en-US" dirty="0" err="1"/>
              <a:t>Yold</a:t>
            </a:r>
            <a:r>
              <a:rPr lang="en-US" dirty="0"/>
              <a:t> = 3 + 3 x 1 = 6</a:t>
            </a:r>
          </a:p>
          <a:p>
            <a:endParaRPr lang="en-US" dirty="0"/>
          </a:p>
          <a:p>
            <a:r>
              <a:rPr lang="en-US" dirty="0"/>
              <a:t>Thus, New coordinates of corner C after shearing = (3, 1, 6).</a:t>
            </a:r>
          </a:p>
          <a:p>
            <a:endParaRPr lang="en-US" dirty="0"/>
          </a:p>
          <a:p>
            <a:r>
              <a:rPr lang="en-US" dirty="0"/>
              <a:t>Thus, New coordinates of the triangle after shearing in Y axis = A (0, 0, 0), B(3, 1, 5), C(3, 1, 6).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5246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E76EBC-C2F6-4A42-AAAB-26BE0E6CB4D4}"/>
              </a:ext>
            </a:extLst>
          </p:cNvPr>
          <p:cNvSpPr txBox="1"/>
          <p:nvPr/>
        </p:nvSpPr>
        <p:spPr>
          <a:xfrm>
            <a:off x="224658" y="200904"/>
            <a:ext cx="609337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Shearing in Z Axis-</a:t>
            </a:r>
          </a:p>
          <a:p>
            <a:r>
              <a:rPr lang="en-US" dirty="0">
                <a:solidFill>
                  <a:srgbClr val="C00000"/>
                </a:solidFill>
              </a:rPr>
              <a:t> For Coordinates A(0, 0, 0)</a:t>
            </a:r>
          </a:p>
          <a:p>
            <a:r>
              <a:rPr lang="en-US" dirty="0"/>
              <a:t> Let the new coordinates of corner A after shearing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Applying the shearing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</a:t>
            </a:r>
            <a:r>
              <a:rPr lang="en-US" dirty="0" err="1"/>
              <a:t>Shx</a:t>
            </a:r>
            <a:r>
              <a:rPr lang="en-US" dirty="0"/>
              <a:t> x </a:t>
            </a:r>
            <a:r>
              <a:rPr lang="en-US" dirty="0" err="1"/>
              <a:t>Zold</a:t>
            </a:r>
            <a:r>
              <a:rPr lang="en-US" dirty="0"/>
              <a:t> = 0 + 2 x 0 = 0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Shy x </a:t>
            </a:r>
            <a:r>
              <a:rPr lang="en-US" dirty="0" err="1"/>
              <a:t>Zold</a:t>
            </a:r>
            <a:r>
              <a:rPr lang="en-US" dirty="0"/>
              <a:t> = 0 + 2 x 0 = 0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= 0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A after shearing = (0, 0, 0).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For Coordinates B(1, 1, 2)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corner B after shearing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r>
              <a:rPr lang="en-US" dirty="0"/>
              <a:t>Applying the shearing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</a:t>
            </a:r>
            <a:r>
              <a:rPr lang="en-US" dirty="0" err="1"/>
              <a:t>Shx</a:t>
            </a:r>
            <a:r>
              <a:rPr lang="en-US" dirty="0"/>
              <a:t> x </a:t>
            </a:r>
            <a:r>
              <a:rPr lang="en-US" dirty="0" err="1"/>
              <a:t>Zold</a:t>
            </a:r>
            <a:r>
              <a:rPr lang="en-US" dirty="0"/>
              <a:t> = 1 + 2 x 2 = 5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Shy x </a:t>
            </a:r>
            <a:r>
              <a:rPr lang="en-US" dirty="0" err="1"/>
              <a:t>Zold</a:t>
            </a:r>
            <a:r>
              <a:rPr lang="en-US" dirty="0"/>
              <a:t> = 1 + 2 x 2 = 5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= 2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B after shearing = (5, 5, 2).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A1573-0C2E-45F6-9ACE-3871880C8E67}"/>
              </a:ext>
            </a:extLst>
          </p:cNvPr>
          <p:cNvSpPr txBox="1"/>
          <p:nvPr/>
        </p:nvSpPr>
        <p:spPr>
          <a:xfrm>
            <a:off x="6096000" y="474345"/>
            <a:ext cx="60933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Coordinates C(1, 1, 3)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the new coordinates of corner C after shearing = (</a:t>
            </a:r>
            <a:r>
              <a:rPr lang="en-US" dirty="0" err="1"/>
              <a:t>Xnew</a:t>
            </a:r>
            <a:r>
              <a:rPr lang="en-US" dirty="0"/>
              <a:t>, </a:t>
            </a:r>
            <a:r>
              <a:rPr lang="en-US" dirty="0" err="1"/>
              <a:t>Ynew</a:t>
            </a:r>
            <a:r>
              <a:rPr lang="en-US" dirty="0"/>
              <a:t>, </a:t>
            </a:r>
            <a:r>
              <a:rPr lang="en-US" dirty="0" err="1"/>
              <a:t>Znew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 Applying the shearing equations, we have-</a:t>
            </a:r>
          </a:p>
          <a:p>
            <a:endParaRPr lang="en-US" dirty="0"/>
          </a:p>
          <a:p>
            <a:r>
              <a:rPr lang="en-US" dirty="0" err="1"/>
              <a:t>Xnew</a:t>
            </a:r>
            <a:r>
              <a:rPr lang="en-US" dirty="0"/>
              <a:t> = </a:t>
            </a:r>
            <a:r>
              <a:rPr lang="en-US" dirty="0" err="1"/>
              <a:t>Xold</a:t>
            </a:r>
            <a:r>
              <a:rPr lang="en-US" dirty="0"/>
              <a:t> + </a:t>
            </a:r>
            <a:r>
              <a:rPr lang="en-US" dirty="0" err="1"/>
              <a:t>Shx</a:t>
            </a:r>
            <a:r>
              <a:rPr lang="en-US" dirty="0"/>
              <a:t> x </a:t>
            </a:r>
            <a:r>
              <a:rPr lang="en-US" dirty="0" err="1"/>
              <a:t>Zold</a:t>
            </a:r>
            <a:r>
              <a:rPr lang="en-US" dirty="0"/>
              <a:t> = 1 + 2 x 3 = 7</a:t>
            </a:r>
          </a:p>
          <a:p>
            <a:r>
              <a:rPr lang="en-US" dirty="0" err="1"/>
              <a:t>Ynew</a:t>
            </a:r>
            <a:r>
              <a:rPr lang="en-US" dirty="0"/>
              <a:t> = </a:t>
            </a:r>
            <a:r>
              <a:rPr lang="en-US" dirty="0" err="1"/>
              <a:t>Yold</a:t>
            </a:r>
            <a:r>
              <a:rPr lang="en-US" dirty="0"/>
              <a:t> + Shy x </a:t>
            </a:r>
            <a:r>
              <a:rPr lang="en-US" dirty="0" err="1"/>
              <a:t>Zold</a:t>
            </a:r>
            <a:r>
              <a:rPr lang="en-US" dirty="0"/>
              <a:t> = 1 + 2 x 3 = 7</a:t>
            </a:r>
          </a:p>
          <a:p>
            <a:r>
              <a:rPr lang="en-US" dirty="0" err="1"/>
              <a:t>Znew</a:t>
            </a:r>
            <a:r>
              <a:rPr lang="en-US" dirty="0"/>
              <a:t> = </a:t>
            </a:r>
            <a:r>
              <a:rPr lang="en-US" dirty="0" err="1"/>
              <a:t>Zold</a:t>
            </a:r>
            <a:r>
              <a:rPr lang="en-US" dirty="0"/>
              <a:t> = 3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corner C after shearing = (7, 7, 3).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Thus, New coordinates of the triangle after shearing in Z axis = A (0, 0, 0), B(5, 5, 2), C(7, 7, 3).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4744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0785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Polygon listing &amp; filling criteria- ordered edge list representations</a:t>
            </a:r>
          </a:p>
          <a:p>
            <a:r>
              <a:rPr lang="en-US" dirty="0"/>
              <a:t>Polygon filling algorithms- Edge fill, fence fill, edge flag and seed fill algorithms</a:t>
            </a:r>
          </a:p>
        </p:txBody>
      </p:sp>
    </p:spTree>
    <p:extLst>
      <p:ext uri="{BB962C8B-B14F-4D97-AF65-F5344CB8AC3E}">
        <p14:creationId xmlns:p14="http://schemas.microsoft.com/office/powerpoint/2010/main" val="40449337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Polygon &amp;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polygon is any 2-dimensional shape formed with straight lines. Triangles, quadrilaterals, pentagons, and hexagons are all examples of polygons. The name tells you how many sides the shape has. For example, a triangle has three sides, and a quadrilateral has four sides</a:t>
            </a:r>
          </a:p>
          <a:p>
            <a:endParaRPr lang="en-US" dirty="0"/>
          </a:p>
          <a:p>
            <a:r>
              <a:rPr lang="en-US" dirty="0"/>
              <a:t>A curve is a continuous and smooth flowing line without any sharp turns. One way to recognize a curve is that it bends and changes its direction at least once</a:t>
            </a:r>
          </a:p>
        </p:txBody>
      </p:sp>
    </p:spTree>
    <p:extLst>
      <p:ext uri="{BB962C8B-B14F-4D97-AF65-F5344CB8AC3E}">
        <p14:creationId xmlns:p14="http://schemas.microsoft.com/office/powerpoint/2010/main" val="20515007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8191"/>
            <a:ext cx="2947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85" dirty="0">
                <a:solidFill>
                  <a:srgbClr val="EBEBEB"/>
                </a:solidFill>
                <a:latin typeface="Arial"/>
                <a:cs typeface="Arial"/>
              </a:rPr>
              <a:t>Topic</a:t>
            </a:r>
            <a:r>
              <a:rPr sz="3600" b="0" spc="-4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Arial"/>
                <a:cs typeface="Arial"/>
              </a:rPr>
              <a:t>Covered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04694"/>
            <a:ext cx="2649855" cy="283464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 – Outside</a:t>
            </a:r>
            <a:r>
              <a:rPr kumimoji="0" sz="18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Techniques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Algorithms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5275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164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What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is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a</a:t>
            </a:r>
            <a:r>
              <a:rPr sz="3600" b="0" spc="-8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Polygon….?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629662"/>
            <a:ext cx="8662035" cy="180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792480" lvl="0" indent="-34290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600" b="0" i="0" u="none" strike="noStrike" kern="1200" cap="none" spc="27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closed figure represented by a collection of more than 2</a:t>
            </a:r>
            <a:r>
              <a:rPr kumimoji="0" sz="2000" b="1" i="0" u="none" strike="noStrike" kern="1200" cap="none" spc="-2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segments connected end to</a:t>
            </a:r>
            <a:r>
              <a:rPr kumimoji="0" sz="20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9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600" b="0" i="0" u="none" strike="noStrike" kern="1200" cap="none" spc="27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segments are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known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“Edge” of the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and make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  the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600" b="0" i="0" u="none" strike="noStrike" kern="1200" cap="none" spc="27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Endpoints of the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are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known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“Vertex”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</a:t>
            </a:r>
            <a:r>
              <a:rPr kumimoji="0" sz="2000" b="1" i="0" u="none" strike="noStrike" kern="1200" cap="none" spc="-1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69920" y="4573523"/>
            <a:ext cx="5106924" cy="2284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524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3345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5" dirty="0">
                <a:solidFill>
                  <a:srgbClr val="EBEBEB"/>
                </a:solidFill>
                <a:latin typeface="Times New Roman"/>
                <a:cs typeface="Times New Roman"/>
              </a:rPr>
              <a:t>Types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Of</a:t>
            </a:r>
            <a:r>
              <a:rPr sz="3600" b="0" spc="-2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Polygon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04694"/>
            <a:ext cx="3580129" cy="122936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Simple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Convex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Simple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Concave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Non-simple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self-intersecting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98548" y="390144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685800" y="0"/>
                </a:moveTo>
                <a:lnTo>
                  <a:pt x="0" y="523875"/>
                </a:lnTo>
                <a:lnTo>
                  <a:pt x="262000" y="1371600"/>
                </a:lnTo>
                <a:lnTo>
                  <a:pt x="1109599" y="1371600"/>
                </a:lnTo>
                <a:lnTo>
                  <a:pt x="1371600" y="523875"/>
                </a:lnTo>
                <a:lnTo>
                  <a:pt x="685800" y="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98548" y="3901440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523875"/>
                </a:moveTo>
                <a:lnTo>
                  <a:pt x="685800" y="0"/>
                </a:lnTo>
                <a:lnTo>
                  <a:pt x="1371600" y="523875"/>
                </a:lnTo>
                <a:lnTo>
                  <a:pt x="1109599" y="1371600"/>
                </a:lnTo>
                <a:lnTo>
                  <a:pt x="262000" y="1371600"/>
                </a:lnTo>
                <a:lnTo>
                  <a:pt x="0" y="52387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94859" y="3962400"/>
            <a:ext cx="1524000" cy="12954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533400" y="0"/>
                </a:moveTo>
                <a:lnTo>
                  <a:pt x="0" y="1295400"/>
                </a:lnTo>
                <a:lnTo>
                  <a:pt x="1143000" y="1295400"/>
                </a:lnTo>
                <a:lnTo>
                  <a:pt x="1409700" y="762000"/>
                </a:lnTo>
                <a:lnTo>
                  <a:pt x="838200" y="762000"/>
                </a:lnTo>
                <a:lnTo>
                  <a:pt x="533400" y="0"/>
                </a:lnTo>
                <a:close/>
              </a:path>
              <a:path w="1524000" h="1295400">
                <a:moveTo>
                  <a:pt x="1219200" y="228600"/>
                </a:moveTo>
                <a:lnTo>
                  <a:pt x="838200" y="762000"/>
                </a:lnTo>
                <a:lnTo>
                  <a:pt x="1409700" y="762000"/>
                </a:lnTo>
                <a:lnTo>
                  <a:pt x="1524000" y="533400"/>
                </a:lnTo>
                <a:lnTo>
                  <a:pt x="1219200" y="2286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94859" y="3962400"/>
            <a:ext cx="1524000" cy="1295400"/>
          </a:xfrm>
          <a:custGeom>
            <a:avLst/>
            <a:gdLst/>
            <a:ahLst/>
            <a:cxnLst/>
            <a:rect l="l" t="t" r="r" b="b"/>
            <a:pathLst>
              <a:path w="1524000" h="1295400">
                <a:moveTo>
                  <a:pt x="533400" y="0"/>
                </a:moveTo>
                <a:lnTo>
                  <a:pt x="0" y="1295400"/>
                </a:lnTo>
                <a:lnTo>
                  <a:pt x="1143000" y="1295400"/>
                </a:lnTo>
                <a:lnTo>
                  <a:pt x="1524000" y="533400"/>
                </a:lnTo>
                <a:lnTo>
                  <a:pt x="1219200" y="228600"/>
                </a:lnTo>
                <a:lnTo>
                  <a:pt x="838200" y="762000"/>
                </a:lnTo>
                <a:lnTo>
                  <a:pt x="53340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62443" y="4038600"/>
            <a:ext cx="2209800" cy="1219200"/>
          </a:xfrm>
          <a:custGeom>
            <a:avLst/>
            <a:gdLst/>
            <a:ahLst/>
            <a:cxnLst/>
            <a:rect l="l" t="t" r="r" b="b"/>
            <a:pathLst>
              <a:path w="2209800" h="1219200">
                <a:moveTo>
                  <a:pt x="2209800" y="0"/>
                </a:moveTo>
                <a:lnTo>
                  <a:pt x="900288" y="632177"/>
                </a:lnTo>
                <a:lnTo>
                  <a:pt x="2209800" y="1219200"/>
                </a:lnTo>
                <a:lnTo>
                  <a:pt x="2209800" y="0"/>
                </a:lnTo>
                <a:close/>
              </a:path>
              <a:path w="2209800" h="1219200">
                <a:moveTo>
                  <a:pt x="0" y="228600"/>
                </a:moveTo>
                <a:lnTo>
                  <a:pt x="0" y="1066800"/>
                </a:lnTo>
                <a:lnTo>
                  <a:pt x="900288" y="632177"/>
                </a:lnTo>
                <a:lnTo>
                  <a:pt x="0" y="2286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362443" y="4038600"/>
            <a:ext cx="2209800" cy="1219200"/>
          </a:xfrm>
          <a:custGeom>
            <a:avLst/>
            <a:gdLst/>
            <a:ahLst/>
            <a:cxnLst/>
            <a:rect l="l" t="t" r="r" b="b"/>
            <a:pathLst>
              <a:path w="2209800" h="1219200">
                <a:moveTo>
                  <a:pt x="0" y="228600"/>
                </a:moveTo>
                <a:lnTo>
                  <a:pt x="0" y="1066800"/>
                </a:lnTo>
                <a:lnTo>
                  <a:pt x="2209800" y="0"/>
                </a:lnTo>
                <a:lnTo>
                  <a:pt x="2209800" y="1219200"/>
                </a:lnTo>
                <a:lnTo>
                  <a:pt x="0" y="228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23541" y="5453888"/>
            <a:ext cx="62738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50638" y="5489549"/>
            <a:ext cx="726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onca</a:t>
            </a:r>
            <a:r>
              <a:rPr kumimoji="0" sz="1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44130" y="5441086"/>
            <a:ext cx="1303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Self-intersecting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110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921" y="534703"/>
            <a:ext cx="10915814" cy="52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5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163556" y="2953511"/>
            <a:ext cx="1772411" cy="1530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53141" y="3948810"/>
            <a:ext cx="798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nv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818241" y="3060826"/>
            <a:ext cx="430530" cy="50800"/>
          </a:xfrm>
          <a:custGeom>
            <a:avLst/>
            <a:gdLst/>
            <a:ahLst/>
            <a:cxnLst/>
            <a:rect l="l" t="t" r="r" b="b"/>
            <a:pathLst>
              <a:path w="430529" h="50800">
                <a:moveTo>
                  <a:pt x="430149" y="0"/>
                </a:moveTo>
                <a:lnTo>
                  <a:pt x="390685" y="18795"/>
                </a:lnTo>
                <a:lnTo>
                  <a:pt x="346659" y="33252"/>
                </a:lnTo>
                <a:lnTo>
                  <a:pt x="299259" y="43339"/>
                </a:lnTo>
                <a:lnTo>
                  <a:pt x="249669" y="49027"/>
                </a:lnTo>
                <a:lnTo>
                  <a:pt x="199077" y="50286"/>
                </a:lnTo>
                <a:lnTo>
                  <a:pt x="148669" y="47084"/>
                </a:lnTo>
                <a:lnTo>
                  <a:pt x="99632" y="39391"/>
                </a:lnTo>
                <a:lnTo>
                  <a:pt x="53151" y="27178"/>
                </a:lnTo>
                <a:lnTo>
                  <a:pt x="10413" y="10413"/>
                </a:lnTo>
                <a:lnTo>
                  <a:pt x="3301" y="6985"/>
                </a:lnTo>
                <a:lnTo>
                  <a:pt x="0" y="533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97718" y="3137408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180°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163556" y="5228843"/>
            <a:ext cx="1542288" cy="1629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73690" y="6337503"/>
            <a:ext cx="9251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nc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91644" y="5826048"/>
            <a:ext cx="283210" cy="170180"/>
          </a:xfrm>
          <a:custGeom>
            <a:avLst/>
            <a:gdLst/>
            <a:ahLst/>
            <a:cxnLst/>
            <a:rect l="l" t="t" r="r" b="b"/>
            <a:pathLst>
              <a:path w="283209" h="170179">
                <a:moveTo>
                  <a:pt x="221287" y="1295"/>
                </a:moveTo>
                <a:lnTo>
                  <a:pt x="261723" y="27428"/>
                </a:lnTo>
                <a:lnTo>
                  <a:pt x="282739" y="60390"/>
                </a:lnTo>
                <a:lnTo>
                  <a:pt x="283063" y="96030"/>
                </a:lnTo>
                <a:lnTo>
                  <a:pt x="261419" y="130200"/>
                </a:lnTo>
                <a:lnTo>
                  <a:pt x="220938" y="156274"/>
                </a:lnTo>
                <a:lnTo>
                  <a:pt x="169884" y="169835"/>
                </a:lnTo>
                <a:lnTo>
                  <a:pt x="114686" y="170050"/>
                </a:lnTo>
                <a:lnTo>
                  <a:pt x="61775" y="156082"/>
                </a:lnTo>
                <a:lnTo>
                  <a:pt x="21339" y="129949"/>
                </a:lnTo>
                <a:lnTo>
                  <a:pt x="323" y="96988"/>
                </a:lnTo>
                <a:lnTo>
                  <a:pt x="0" y="61347"/>
                </a:lnTo>
                <a:lnTo>
                  <a:pt x="21643" y="27177"/>
                </a:lnTo>
                <a:lnTo>
                  <a:pt x="30747" y="19300"/>
                </a:lnTo>
                <a:lnTo>
                  <a:pt x="41042" y="12107"/>
                </a:lnTo>
                <a:lnTo>
                  <a:pt x="52433" y="5655"/>
                </a:lnTo>
                <a:lnTo>
                  <a:pt x="6482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74477" y="6034532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18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180°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620756" y="3451859"/>
            <a:ext cx="758951" cy="449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674857" y="3480053"/>
            <a:ext cx="650875" cy="342265"/>
          </a:xfrm>
          <a:custGeom>
            <a:avLst/>
            <a:gdLst/>
            <a:ahLst/>
            <a:cxnLst/>
            <a:rect l="l" t="t" r="r" b="b"/>
            <a:pathLst>
              <a:path w="650875" h="342264">
                <a:moveTo>
                  <a:pt x="0" y="0"/>
                </a:moveTo>
                <a:lnTo>
                  <a:pt x="650367" y="342138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599419" y="3403091"/>
            <a:ext cx="150875" cy="152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248643" y="3745991"/>
            <a:ext cx="152400" cy="1508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405871" y="5715000"/>
            <a:ext cx="1109472" cy="1082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459973" y="5743194"/>
            <a:ext cx="1001394" cy="0"/>
          </a:xfrm>
          <a:custGeom>
            <a:avLst/>
            <a:gdLst/>
            <a:ahLst/>
            <a:cxnLst/>
            <a:rect l="l" t="t" r="r" b="b"/>
            <a:pathLst>
              <a:path w="1001395">
                <a:moveTo>
                  <a:pt x="0" y="0"/>
                </a:moveTo>
                <a:lnTo>
                  <a:pt x="1001268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38816" y="5666232"/>
            <a:ext cx="152400" cy="152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55907" y="5676900"/>
            <a:ext cx="152400" cy="1508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7983" y="1121727"/>
            <a:ext cx="4412615" cy="744220"/>
          </a:xfrm>
          <a:custGeom>
            <a:avLst/>
            <a:gdLst/>
            <a:ahLst/>
            <a:cxnLst/>
            <a:rect l="l" t="t" r="r" b="b"/>
            <a:pathLst>
              <a:path w="4412615" h="744219">
                <a:moveTo>
                  <a:pt x="0" y="743648"/>
                </a:moveTo>
                <a:lnTo>
                  <a:pt x="4412488" y="743648"/>
                </a:lnTo>
                <a:lnTo>
                  <a:pt x="4412488" y="0"/>
                </a:lnTo>
                <a:lnTo>
                  <a:pt x="0" y="0"/>
                </a:lnTo>
                <a:lnTo>
                  <a:pt x="0" y="743648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50383" y="1121727"/>
            <a:ext cx="4412615" cy="744220"/>
          </a:xfrm>
          <a:custGeom>
            <a:avLst/>
            <a:gdLst/>
            <a:ahLst/>
            <a:cxnLst/>
            <a:rect l="l" t="t" r="r" b="b"/>
            <a:pathLst>
              <a:path w="4412615" h="744219">
                <a:moveTo>
                  <a:pt x="0" y="743648"/>
                </a:moveTo>
                <a:lnTo>
                  <a:pt x="4412488" y="743648"/>
                </a:lnTo>
                <a:lnTo>
                  <a:pt x="4412488" y="0"/>
                </a:lnTo>
                <a:lnTo>
                  <a:pt x="0" y="0"/>
                </a:lnTo>
                <a:lnTo>
                  <a:pt x="0" y="743648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37983" y="1865376"/>
            <a:ext cx="4412615" cy="1297305"/>
          </a:xfrm>
          <a:custGeom>
            <a:avLst/>
            <a:gdLst/>
            <a:ahLst/>
            <a:cxnLst/>
            <a:rect l="l" t="t" r="r" b="b"/>
            <a:pathLst>
              <a:path w="4412615" h="1297305">
                <a:moveTo>
                  <a:pt x="0" y="1296924"/>
                </a:moveTo>
                <a:lnTo>
                  <a:pt x="4412488" y="1296924"/>
                </a:lnTo>
                <a:lnTo>
                  <a:pt x="4412488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solidFill>
            <a:srgbClr val="E4CCD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50383" y="1865376"/>
            <a:ext cx="4412615" cy="1297305"/>
          </a:xfrm>
          <a:custGeom>
            <a:avLst/>
            <a:gdLst/>
            <a:ahLst/>
            <a:cxnLst/>
            <a:rect l="l" t="t" r="r" b="b"/>
            <a:pathLst>
              <a:path w="4412615" h="1297305">
                <a:moveTo>
                  <a:pt x="0" y="1296924"/>
                </a:moveTo>
                <a:lnTo>
                  <a:pt x="4412488" y="1296924"/>
                </a:lnTo>
                <a:lnTo>
                  <a:pt x="4412488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solidFill>
            <a:srgbClr val="E4CCD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37983" y="3162236"/>
            <a:ext cx="4412615" cy="998219"/>
          </a:xfrm>
          <a:custGeom>
            <a:avLst/>
            <a:gdLst/>
            <a:ahLst/>
            <a:cxnLst/>
            <a:rect l="l" t="t" r="r" b="b"/>
            <a:pathLst>
              <a:path w="4412615" h="998220">
                <a:moveTo>
                  <a:pt x="0" y="997648"/>
                </a:moveTo>
                <a:lnTo>
                  <a:pt x="4412488" y="997648"/>
                </a:lnTo>
                <a:lnTo>
                  <a:pt x="4412488" y="0"/>
                </a:lnTo>
                <a:lnTo>
                  <a:pt x="0" y="0"/>
                </a:lnTo>
                <a:lnTo>
                  <a:pt x="0" y="997648"/>
                </a:lnTo>
                <a:close/>
              </a:path>
            </a:pathLst>
          </a:custGeom>
          <a:solidFill>
            <a:srgbClr val="F1E7EA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50383" y="3162236"/>
            <a:ext cx="4412615" cy="998219"/>
          </a:xfrm>
          <a:custGeom>
            <a:avLst/>
            <a:gdLst/>
            <a:ahLst/>
            <a:cxnLst/>
            <a:rect l="l" t="t" r="r" b="b"/>
            <a:pathLst>
              <a:path w="4412615" h="998220">
                <a:moveTo>
                  <a:pt x="0" y="997648"/>
                </a:moveTo>
                <a:lnTo>
                  <a:pt x="4412488" y="997648"/>
                </a:lnTo>
                <a:lnTo>
                  <a:pt x="4412488" y="0"/>
                </a:lnTo>
                <a:lnTo>
                  <a:pt x="0" y="0"/>
                </a:lnTo>
                <a:lnTo>
                  <a:pt x="0" y="997648"/>
                </a:lnTo>
                <a:close/>
              </a:path>
            </a:pathLst>
          </a:custGeom>
          <a:solidFill>
            <a:srgbClr val="F1E7EA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37983" y="4159948"/>
            <a:ext cx="4412615" cy="765175"/>
          </a:xfrm>
          <a:custGeom>
            <a:avLst/>
            <a:gdLst/>
            <a:ahLst/>
            <a:cxnLst/>
            <a:rect l="l" t="t" r="r" b="b"/>
            <a:pathLst>
              <a:path w="4412615" h="765175">
                <a:moveTo>
                  <a:pt x="0" y="764857"/>
                </a:moveTo>
                <a:lnTo>
                  <a:pt x="4412488" y="764857"/>
                </a:lnTo>
                <a:lnTo>
                  <a:pt x="4412488" y="0"/>
                </a:lnTo>
                <a:lnTo>
                  <a:pt x="0" y="0"/>
                </a:lnTo>
                <a:lnTo>
                  <a:pt x="0" y="764857"/>
                </a:lnTo>
                <a:close/>
              </a:path>
            </a:pathLst>
          </a:custGeom>
          <a:solidFill>
            <a:srgbClr val="E4CCD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50383" y="4159948"/>
            <a:ext cx="4412615" cy="765175"/>
          </a:xfrm>
          <a:custGeom>
            <a:avLst/>
            <a:gdLst/>
            <a:ahLst/>
            <a:cxnLst/>
            <a:rect l="l" t="t" r="r" b="b"/>
            <a:pathLst>
              <a:path w="4412615" h="765175">
                <a:moveTo>
                  <a:pt x="0" y="764857"/>
                </a:moveTo>
                <a:lnTo>
                  <a:pt x="4412488" y="764857"/>
                </a:lnTo>
                <a:lnTo>
                  <a:pt x="4412488" y="0"/>
                </a:lnTo>
                <a:lnTo>
                  <a:pt x="0" y="0"/>
                </a:lnTo>
                <a:lnTo>
                  <a:pt x="0" y="764857"/>
                </a:lnTo>
                <a:close/>
              </a:path>
            </a:pathLst>
          </a:custGeom>
          <a:solidFill>
            <a:srgbClr val="E4CCD2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37983" y="4924742"/>
            <a:ext cx="4412615" cy="1596390"/>
          </a:xfrm>
          <a:custGeom>
            <a:avLst/>
            <a:gdLst/>
            <a:ahLst/>
            <a:cxnLst/>
            <a:rect l="l" t="t" r="r" b="b"/>
            <a:pathLst>
              <a:path w="4412615" h="1596390">
                <a:moveTo>
                  <a:pt x="0" y="1596263"/>
                </a:moveTo>
                <a:lnTo>
                  <a:pt x="4412488" y="1596263"/>
                </a:lnTo>
                <a:lnTo>
                  <a:pt x="4412488" y="0"/>
                </a:lnTo>
                <a:lnTo>
                  <a:pt x="0" y="0"/>
                </a:lnTo>
                <a:lnTo>
                  <a:pt x="0" y="1596263"/>
                </a:lnTo>
                <a:close/>
              </a:path>
            </a:pathLst>
          </a:custGeom>
          <a:solidFill>
            <a:srgbClr val="F1E7EA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50383" y="4924742"/>
            <a:ext cx="4412615" cy="1596390"/>
          </a:xfrm>
          <a:custGeom>
            <a:avLst/>
            <a:gdLst/>
            <a:ahLst/>
            <a:cxnLst/>
            <a:rect l="l" t="t" r="r" b="b"/>
            <a:pathLst>
              <a:path w="4412615" h="1596390">
                <a:moveTo>
                  <a:pt x="0" y="1596263"/>
                </a:moveTo>
                <a:lnTo>
                  <a:pt x="4412488" y="1596263"/>
                </a:lnTo>
                <a:lnTo>
                  <a:pt x="4412488" y="0"/>
                </a:lnTo>
                <a:lnTo>
                  <a:pt x="0" y="0"/>
                </a:lnTo>
                <a:lnTo>
                  <a:pt x="0" y="1596263"/>
                </a:lnTo>
                <a:close/>
              </a:path>
            </a:pathLst>
          </a:custGeom>
          <a:solidFill>
            <a:srgbClr val="F1E7EA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50383" y="1115313"/>
            <a:ext cx="0" cy="5412105"/>
          </a:xfrm>
          <a:custGeom>
            <a:avLst/>
            <a:gdLst/>
            <a:ahLst/>
            <a:cxnLst/>
            <a:rect l="l" t="t" r="r" b="b"/>
            <a:pathLst>
              <a:path h="5412105">
                <a:moveTo>
                  <a:pt x="0" y="0"/>
                </a:moveTo>
                <a:lnTo>
                  <a:pt x="0" y="541204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31633" y="1865376"/>
            <a:ext cx="8837930" cy="0"/>
          </a:xfrm>
          <a:custGeom>
            <a:avLst/>
            <a:gdLst/>
            <a:ahLst/>
            <a:cxnLst/>
            <a:rect l="l" t="t" r="r" b="b"/>
            <a:pathLst>
              <a:path w="8837930">
                <a:moveTo>
                  <a:pt x="0" y="0"/>
                </a:moveTo>
                <a:lnTo>
                  <a:pt x="8837587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31633" y="3162300"/>
            <a:ext cx="8837930" cy="0"/>
          </a:xfrm>
          <a:custGeom>
            <a:avLst/>
            <a:gdLst/>
            <a:ahLst/>
            <a:cxnLst/>
            <a:rect l="l" t="t" r="r" b="b"/>
            <a:pathLst>
              <a:path w="8837930">
                <a:moveTo>
                  <a:pt x="0" y="0"/>
                </a:moveTo>
                <a:lnTo>
                  <a:pt x="883758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31633" y="4159884"/>
            <a:ext cx="8837930" cy="0"/>
          </a:xfrm>
          <a:custGeom>
            <a:avLst/>
            <a:gdLst/>
            <a:ahLst/>
            <a:cxnLst/>
            <a:rect l="l" t="t" r="r" b="b"/>
            <a:pathLst>
              <a:path w="8837930">
                <a:moveTo>
                  <a:pt x="0" y="0"/>
                </a:moveTo>
                <a:lnTo>
                  <a:pt x="883758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31633" y="4924805"/>
            <a:ext cx="8837930" cy="0"/>
          </a:xfrm>
          <a:custGeom>
            <a:avLst/>
            <a:gdLst/>
            <a:ahLst/>
            <a:cxnLst/>
            <a:rect l="l" t="t" r="r" b="b"/>
            <a:pathLst>
              <a:path w="8837930">
                <a:moveTo>
                  <a:pt x="0" y="0"/>
                </a:moveTo>
                <a:lnTo>
                  <a:pt x="883758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37983" y="1115313"/>
            <a:ext cx="0" cy="5412105"/>
          </a:xfrm>
          <a:custGeom>
            <a:avLst/>
            <a:gdLst/>
            <a:ahLst/>
            <a:cxnLst/>
            <a:rect l="l" t="t" r="r" b="b"/>
            <a:pathLst>
              <a:path h="5412105">
                <a:moveTo>
                  <a:pt x="0" y="0"/>
                </a:moveTo>
                <a:lnTo>
                  <a:pt x="0" y="541204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762870" y="1115313"/>
            <a:ext cx="0" cy="5412105"/>
          </a:xfrm>
          <a:custGeom>
            <a:avLst/>
            <a:gdLst/>
            <a:ahLst/>
            <a:cxnLst/>
            <a:rect l="l" t="t" r="r" b="b"/>
            <a:pathLst>
              <a:path h="5412105">
                <a:moveTo>
                  <a:pt x="0" y="0"/>
                </a:moveTo>
                <a:lnTo>
                  <a:pt x="0" y="5412041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31633" y="1121663"/>
            <a:ext cx="8837930" cy="0"/>
          </a:xfrm>
          <a:custGeom>
            <a:avLst/>
            <a:gdLst/>
            <a:ahLst/>
            <a:cxnLst/>
            <a:rect l="l" t="t" r="r" b="b"/>
            <a:pathLst>
              <a:path w="8837930">
                <a:moveTo>
                  <a:pt x="0" y="0"/>
                </a:moveTo>
                <a:lnTo>
                  <a:pt x="883758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31633" y="6521005"/>
            <a:ext cx="8837930" cy="0"/>
          </a:xfrm>
          <a:custGeom>
            <a:avLst/>
            <a:gdLst/>
            <a:ahLst/>
            <a:cxnLst/>
            <a:rect l="l" t="t" r="r" b="b"/>
            <a:pathLst>
              <a:path w="8837930">
                <a:moveTo>
                  <a:pt x="0" y="0"/>
                </a:moveTo>
                <a:lnTo>
                  <a:pt x="883758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2489454" y="1151819"/>
            <a:ext cx="13119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CON</a:t>
            </a:r>
            <a:r>
              <a:rPr sz="2400" spc="-15" dirty="0">
                <a:solidFill>
                  <a:srgbClr val="FFFFFF"/>
                </a:solidFill>
              </a:rPr>
              <a:t>V</a:t>
            </a:r>
            <a:r>
              <a:rPr sz="2400" dirty="0">
                <a:solidFill>
                  <a:srgbClr val="FFFFFF"/>
                </a:solidFill>
              </a:rPr>
              <a:t>EX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6795896" y="1147317"/>
            <a:ext cx="1525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2400" b="1" i="0" u="none" strike="noStrike" kern="1200" cap="none" spc="-19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58849" y="1923034"/>
            <a:ext cx="3827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points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segment  connecting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points of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 are also inside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29758" y="1892553"/>
            <a:ext cx="41763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just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points 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segment connecting 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points of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  the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58849" y="3218815"/>
            <a:ext cx="3558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interior angles lesser than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180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°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29758" y="3189859"/>
            <a:ext cx="4138929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ts val="215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least one interior angle is greater than  180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°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58849" y="4218178"/>
            <a:ext cx="278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of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lines curve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outside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429758" y="4187697"/>
            <a:ext cx="3225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least one line curve is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16914" y="4952745"/>
            <a:ext cx="408876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 thing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note about a convex  shape is that, no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matter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where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draw  a line that passes through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shape,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always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pass through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making up the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shape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429758" y="4952745"/>
            <a:ext cx="40360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try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same thing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concave  shape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 pass through </a:t>
            </a:r>
            <a:r>
              <a:rPr kumimoji="0" sz="18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than  </a:t>
            </a:r>
            <a:r>
              <a:rPr kumimoji="0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14416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2596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CONVEX</a:t>
            </a:r>
            <a:r>
              <a:rPr kumimoji="0" sz="18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3932" y="4638547"/>
            <a:ext cx="2758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CONCAVE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93920" y="4799076"/>
            <a:ext cx="5676900" cy="1847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00144" y="2537460"/>
            <a:ext cx="4372356" cy="1877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4917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3886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Inside –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Outside</a:t>
            </a:r>
            <a:r>
              <a:rPr sz="3600" b="0" spc="-11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65" dirty="0">
                <a:solidFill>
                  <a:srgbClr val="EBEBEB"/>
                </a:solidFill>
                <a:latin typeface="Times New Roman"/>
                <a:cs typeface="Times New Roman"/>
              </a:rPr>
              <a:t>Test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04694"/>
            <a:ext cx="3070225" cy="8274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Odd</a:t>
            </a:r>
            <a:r>
              <a:rPr kumimoji="0" sz="1800" b="1" i="0" u="none" strike="noStrike" kern="1200" cap="none" spc="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Test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Winding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</a:t>
            </a:r>
            <a:r>
              <a:rPr kumimoji="0" sz="18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42260" y="3858767"/>
            <a:ext cx="565403" cy="16322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96361" y="3886961"/>
            <a:ext cx="457200" cy="1524000"/>
          </a:xfrm>
          <a:custGeom>
            <a:avLst/>
            <a:gdLst/>
            <a:ahLst/>
            <a:cxnLst/>
            <a:rect l="l" t="t" r="r" b="b"/>
            <a:pathLst>
              <a:path w="457200" h="1524000">
                <a:moveTo>
                  <a:pt x="0" y="1524000"/>
                </a:moveTo>
                <a:lnTo>
                  <a:pt x="4572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99459" y="3858767"/>
            <a:ext cx="794003" cy="870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53561" y="3886961"/>
            <a:ext cx="685800" cy="762000"/>
          </a:xfrm>
          <a:custGeom>
            <a:avLst/>
            <a:gdLst/>
            <a:ahLst/>
            <a:cxnLst/>
            <a:rect l="l" t="t" r="r" b="b"/>
            <a:pathLst>
              <a:path w="685800" h="762000">
                <a:moveTo>
                  <a:pt x="0" y="0"/>
                </a:moveTo>
                <a:lnTo>
                  <a:pt x="685800" y="7620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85259" y="3477767"/>
            <a:ext cx="489203" cy="12512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39361" y="3505961"/>
            <a:ext cx="381000" cy="1143000"/>
          </a:xfrm>
          <a:custGeom>
            <a:avLst/>
            <a:gdLst/>
            <a:ahLst/>
            <a:cxnLst/>
            <a:rect l="l" t="t" r="r" b="b"/>
            <a:pathLst>
              <a:path w="381000" h="1143000">
                <a:moveTo>
                  <a:pt x="0" y="1143000"/>
                </a:moveTo>
                <a:lnTo>
                  <a:pt x="3810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366259" y="3477767"/>
            <a:ext cx="870203" cy="18608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20361" y="3505961"/>
            <a:ext cx="762000" cy="1752600"/>
          </a:xfrm>
          <a:custGeom>
            <a:avLst/>
            <a:gdLst/>
            <a:ahLst/>
            <a:cxnLst/>
            <a:rect l="l" t="t" r="r" b="b"/>
            <a:pathLst>
              <a:path w="762000" h="1752600">
                <a:moveTo>
                  <a:pt x="0" y="0"/>
                </a:moveTo>
                <a:lnTo>
                  <a:pt x="762000" y="175260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42260" y="5230367"/>
            <a:ext cx="2394204" cy="2606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96361" y="5258561"/>
            <a:ext cx="2286000" cy="152400"/>
          </a:xfrm>
          <a:custGeom>
            <a:avLst/>
            <a:gdLst/>
            <a:ahLst/>
            <a:cxnLst/>
            <a:rect l="l" t="t" r="r" b="b"/>
            <a:pathLst>
              <a:path w="2286000" h="152400">
                <a:moveTo>
                  <a:pt x="0" y="152400"/>
                </a:moveTo>
                <a:lnTo>
                  <a:pt x="228600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85060" y="4852415"/>
            <a:ext cx="1629156" cy="2545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24683" y="4910328"/>
            <a:ext cx="1462405" cy="86995"/>
          </a:xfrm>
          <a:custGeom>
            <a:avLst/>
            <a:gdLst/>
            <a:ahLst/>
            <a:cxnLst/>
            <a:rect l="l" t="t" r="r" b="b"/>
            <a:pathLst>
              <a:path w="1462404" h="86995">
                <a:moveTo>
                  <a:pt x="1375410" y="0"/>
                </a:moveTo>
                <a:lnTo>
                  <a:pt x="1375410" y="86868"/>
                </a:lnTo>
                <a:lnTo>
                  <a:pt x="1433322" y="57912"/>
                </a:lnTo>
                <a:lnTo>
                  <a:pt x="1397889" y="57912"/>
                </a:lnTo>
                <a:lnTo>
                  <a:pt x="1404366" y="51435"/>
                </a:lnTo>
                <a:lnTo>
                  <a:pt x="1404366" y="35433"/>
                </a:lnTo>
                <a:lnTo>
                  <a:pt x="1397889" y="28956"/>
                </a:lnTo>
                <a:lnTo>
                  <a:pt x="1433321" y="28956"/>
                </a:lnTo>
                <a:lnTo>
                  <a:pt x="1375410" y="0"/>
                </a:lnTo>
                <a:close/>
              </a:path>
              <a:path w="1462404" h="86995">
                <a:moveTo>
                  <a:pt x="1375410" y="28956"/>
                </a:moveTo>
                <a:lnTo>
                  <a:pt x="6477" y="28956"/>
                </a:lnTo>
                <a:lnTo>
                  <a:pt x="0" y="35433"/>
                </a:lnTo>
                <a:lnTo>
                  <a:pt x="0" y="51435"/>
                </a:lnTo>
                <a:lnTo>
                  <a:pt x="6477" y="57912"/>
                </a:lnTo>
                <a:lnTo>
                  <a:pt x="1375410" y="57912"/>
                </a:lnTo>
                <a:lnTo>
                  <a:pt x="1375410" y="28956"/>
                </a:lnTo>
                <a:close/>
              </a:path>
              <a:path w="1462404" h="86995">
                <a:moveTo>
                  <a:pt x="1433321" y="28956"/>
                </a:moveTo>
                <a:lnTo>
                  <a:pt x="1397889" y="28956"/>
                </a:lnTo>
                <a:lnTo>
                  <a:pt x="1404366" y="35433"/>
                </a:lnTo>
                <a:lnTo>
                  <a:pt x="1404366" y="51435"/>
                </a:lnTo>
                <a:lnTo>
                  <a:pt x="1397889" y="57912"/>
                </a:lnTo>
                <a:lnTo>
                  <a:pt x="1433322" y="57912"/>
                </a:lnTo>
                <a:lnTo>
                  <a:pt x="1462278" y="43434"/>
                </a:lnTo>
                <a:lnTo>
                  <a:pt x="143332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85060" y="4166615"/>
            <a:ext cx="1705356" cy="2545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24683" y="4224528"/>
            <a:ext cx="1538605" cy="86995"/>
          </a:xfrm>
          <a:custGeom>
            <a:avLst/>
            <a:gdLst/>
            <a:ahLst/>
            <a:cxnLst/>
            <a:rect l="l" t="t" r="r" b="b"/>
            <a:pathLst>
              <a:path w="1538604" h="86995">
                <a:moveTo>
                  <a:pt x="1451610" y="0"/>
                </a:moveTo>
                <a:lnTo>
                  <a:pt x="1451610" y="86868"/>
                </a:lnTo>
                <a:lnTo>
                  <a:pt x="1509522" y="57912"/>
                </a:lnTo>
                <a:lnTo>
                  <a:pt x="1474089" y="57912"/>
                </a:lnTo>
                <a:lnTo>
                  <a:pt x="1480566" y="51435"/>
                </a:lnTo>
                <a:lnTo>
                  <a:pt x="1480566" y="35433"/>
                </a:lnTo>
                <a:lnTo>
                  <a:pt x="1474089" y="28956"/>
                </a:lnTo>
                <a:lnTo>
                  <a:pt x="1509521" y="28956"/>
                </a:lnTo>
                <a:lnTo>
                  <a:pt x="1451610" y="0"/>
                </a:lnTo>
                <a:close/>
              </a:path>
              <a:path w="1538604" h="86995">
                <a:moveTo>
                  <a:pt x="1451610" y="28956"/>
                </a:moveTo>
                <a:lnTo>
                  <a:pt x="6477" y="28956"/>
                </a:lnTo>
                <a:lnTo>
                  <a:pt x="0" y="35433"/>
                </a:lnTo>
                <a:lnTo>
                  <a:pt x="0" y="51435"/>
                </a:lnTo>
                <a:lnTo>
                  <a:pt x="6477" y="57912"/>
                </a:lnTo>
                <a:lnTo>
                  <a:pt x="1451610" y="57912"/>
                </a:lnTo>
                <a:lnTo>
                  <a:pt x="1451610" y="28956"/>
                </a:lnTo>
                <a:close/>
              </a:path>
              <a:path w="1538604" h="86995">
                <a:moveTo>
                  <a:pt x="1509521" y="28956"/>
                </a:moveTo>
                <a:lnTo>
                  <a:pt x="1474089" y="28956"/>
                </a:lnTo>
                <a:lnTo>
                  <a:pt x="1480566" y="35433"/>
                </a:lnTo>
                <a:lnTo>
                  <a:pt x="1480566" y="51435"/>
                </a:lnTo>
                <a:lnTo>
                  <a:pt x="1474089" y="57912"/>
                </a:lnTo>
                <a:lnTo>
                  <a:pt x="1509522" y="57912"/>
                </a:lnTo>
                <a:lnTo>
                  <a:pt x="1538478" y="43434"/>
                </a:lnTo>
                <a:lnTo>
                  <a:pt x="150952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85060" y="4395215"/>
            <a:ext cx="2086356" cy="2545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24683" y="4453128"/>
            <a:ext cx="1919605" cy="86995"/>
          </a:xfrm>
          <a:custGeom>
            <a:avLst/>
            <a:gdLst/>
            <a:ahLst/>
            <a:cxnLst/>
            <a:rect l="l" t="t" r="r" b="b"/>
            <a:pathLst>
              <a:path w="1919604" h="86995">
                <a:moveTo>
                  <a:pt x="1832610" y="0"/>
                </a:moveTo>
                <a:lnTo>
                  <a:pt x="1832610" y="86868"/>
                </a:lnTo>
                <a:lnTo>
                  <a:pt x="1890522" y="57912"/>
                </a:lnTo>
                <a:lnTo>
                  <a:pt x="1855089" y="57912"/>
                </a:lnTo>
                <a:lnTo>
                  <a:pt x="1861566" y="51435"/>
                </a:lnTo>
                <a:lnTo>
                  <a:pt x="1861566" y="35433"/>
                </a:lnTo>
                <a:lnTo>
                  <a:pt x="1855089" y="28956"/>
                </a:lnTo>
                <a:lnTo>
                  <a:pt x="1890521" y="28956"/>
                </a:lnTo>
                <a:lnTo>
                  <a:pt x="1832610" y="0"/>
                </a:lnTo>
                <a:close/>
              </a:path>
              <a:path w="1919604" h="86995">
                <a:moveTo>
                  <a:pt x="1832610" y="28956"/>
                </a:moveTo>
                <a:lnTo>
                  <a:pt x="6477" y="28956"/>
                </a:lnTo>
                <a:lnTo>
                  <a:pt x="0" y="35433"/>
                </a:lnTo>
                <a:lnTo>
                  <a:pt x="0" y="51435"/>
                </a:lnTo>
                <a:lnTo>
                  <a:pt x="6477" y="57912"/>
                </a:lnTo>
                <a:lnTo>
                  <a:pt x="1832610" y="57912"/>
                </a:lnTo>
                <a:lnTo>
                  <a:pt x="1832610" y="28956"/>
                </a:lnTo>
                <a:close/>
              </a:path>
              <a:path w="1919604" h="86995">
                <a:moveTo>
                  <a:pt x="1890521" y="28956"/>
                </a:moveTo>
                <a:lnTo>
                  <a:pt x="1855089" y="28956"/>
                </a:lnTo>
                <a:lnTo>
                  <a:pt x="1861566" y="35433"/>
                </a:lnTo>
                <a:lnTo>
                  <a:pt x="1861566" y="51435"/>
                </a:lnTo>
                <a:lnTo>
                  <a:pt x="1855089" y="57912"/>
                </a:lnTo>
                <a:lnTo>
                  <a:pt x="1890522" y="57912"/>
                </a:lnTo>
                <a:lnTo>
                  <a:pt x="1919478" y="43434"/>
                </a:lnTo>
                <a:lnTo>
                  <a:pt x="189052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85060" y="4623815"/>
            <a:ext cx="2924556" cy="2545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424683" y="4681728"/>
            <a:ext cx="2757805" cy="86995"/>
          </a:xfrm>
          <a:custGeom>
            <a:avLst/>
            <a:gdLst/>
            <a:ahLst/>
            <a:cxnLst/>
            <a:rect l="l" t="t" r="r" b="b"/>
            <a:pathLst>
              <a:path w="2757804" h="86995">
                <a:moveTo>
                  <a:pt x="2670810" y="0"/>
                </a:moveTo>
                <a:lnTo>
                  <a:pt x="2670810" y="86868"/>
                </a:lnTo>
                <a:lnTo>
                  <a:pt x="2728722" y="57912"/>
                </a:lnTo>
                <a:lnTo>
                  <a:pt x="2693289" y="57912"/>
                </a:lnTo>
                <a:lnTo>
                  <a:pt x="2699766" y="51435"/>
                </a:lnTo>
                <a:lnTo>
                  <a:pt x="2699766" y="35433"/>
                </a:lnTo>
                <a:lnTo>
                  <a:pt x="2693289" y="28956"/>
                </a:lnTo>
                <a:lnTo>
                  <a:pt x="2728722" y="28956"/>
                </a:lnTo>
                <a:lnTo>
                  <a:pt x="2670810" y="0"/>
                </a:lnTo>
                <a:close/>
              </a:path>
              <a:path w="2757804" h="86995">
                <a:moveTo>
                  <a:pt x="2670810" y="28956"/>
                </a:moveTo>
                <a:lnTo>
                  <a:pt x="6477" y="28956"/>
                </a:lnTo>
                <a:lnTo>
                  <a:pt x="0" y="35433"/>
                </a:lnTo>
                <a:lnTo>
                  <a:pt x="0" y="51435"/>
                </a:lnTo>
                <a:lnTo>
                  <a:pt x="6477" y="57912"/>
                </a:lnTo>
                <a:lnTo>
                  <a:pt x="2670810" y="57912"/>
                </a:lnTo>
                <a:lnTo>
                  <a:pt x="2670810" y="28956"/>
                </a:lnTo>
                <a:close/>
              </a:path>
              <a:path w="2757804" h="86995">
                <a:moveTo>
                  <a:pt x="2728722" y="28956"/>
                </a:moveTo>
                <a:lnTo>
                  <a:pt x="2693289" y="28956"/>
                </a:lnTo>
                <a:lnTo>
                  <a:pt x="2699766" y="35433"/>
                </a:lnTo>
                <a:lnTo>
                  <a:pt x="2699766" y="51435"/>
                </a:lnTo>
                <a:lnTo>
                  <a:pt x="2693289" y="57912"/>
                </a:lnTo>
                <a:lnTo>
                  <a:pt x="2728722" y="57912"/>
                </a:lnTo>
                <a:lnTo>
                  <a:pt x="2757678" y="43434"/>
                </a:lnTo>
                <a:lnTo>
                  <a:pt x="2728722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89375" y="3991736"/>
            <a:ext cx="152019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5529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4572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240" marR="0" lvl="0" indent="0" algn="l" defTabSz="4572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611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3070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Even – Odd</a:t>
            </a:r>
            <a:r>
              <a:rPr sz="3600" b="0" spc="-14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70" dirty="0">
                <a:solidFill>
                  <a:srgbClr val="EBEBEB"/>
                </a:solidFill>
                <a:latin typeface="Times New Roman"/>
                <a:cs typeface="Times New Roman"/>
              </a:rPr>
              <a:t>Test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5187188"/>
            <a:ext cx="6039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1" u="heavy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>
                  <a:solidFill>
                    <a:srgbClr val="FF0000"/>
                  </a:solidFill>
                </a:uFill>
                <a:latin typeface="Arial"/>
                <a:ea typeface="+mn-ea"/>
                <a:cs typeface="Arial"/>
              </a:rPr>
              <a:t>Special case</a:t>
            </a:r>
            <a:r>
              <a:rPr kumimoji="0" sz="1800" b="1" i="1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when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intersection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vertex</a:t>
            </a:r>
            <a:r>
              <a:rPr kumimoji="0" sz="1800" b="1" i="0" u="none" strike="noStrike" kern="1200" cap="none" spc="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933688" y="5138420"/>
            <a:ext cx="2159635" cy="1145540"/>
          </a:xfrm>
          <a:custGeom>
            <a:avLst/>
            <a:gdLst/>
            <a:ahLst/>
            <a:cxnLst/>
            <a:rect l="l" t="t" r="r" b="b"/>
            <a:pathLst>
              <a:path w="2159634" h="1145539">
                <a:moveTo>
                  <a:pt x="0" y="1145539"/>
                </a:moveTo>
                <a:lnTo>
                  <a:pt x="2159507" y="1145539"/>
                </a:lnTo>
                <a:lnTo>
                  <a:pt x="2159507" y="0"/>
                </a:lnTo>
                <a:lnTo>
                  <a:pt x="0" y="0"/>
                </a:lnTo>
                <a:lnTo>
                  <a:pt x="0" y="1145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933688" y="4161790"/>
            <a:ext cx="1061085" cy="976630"/>
          </a:xfrm>
          <a:custGeom>
            <a:avLst/>
            <a:gdLst/>
            <a:ahLst/>
            <a:cxnLst/>
            <a:rect l="l" t="t" r="r" b="b"/>
            <a:pathLst>
              <a:path w="1061084" h="976629">
                <a:moveTo>
                  <a:pt x="0" y="976630"/>
                </a:moveTo>
                <a:lnTo>
                  <a:pt x="1060703" y="976630"/>
                </a:lnTo>
                <a:lnTo>
                  <a:pt x="1060703" y="0"/>
                </a:lnTo>
                <a:lnTo>
                  <a:pt x="0" y="0"/>
                </a:lnTo>
                <a:lnTo>
                  <a:pt x="0" y="976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33688" y="4162044"/>
            <a:ext cx="2159635" cy="2121535"/>
          </a:xfrm>
          <a:custGeom>
            <a:avLst/>
            <a:gdLst/>
            <a:ahLst/>
            <a:cxnLst/>
            <a:rect l="l" t="t" r="r" b="b"/>
            <a:pathLst>
              <a:path w="2159634" h="2121535">
                <a:moveTo>
                  <a:pt x="0" y="0"/>
                </a:moveTo>
                <a:lnTo>
                  <a:pt x="1060703" y="0"/>
                </a:lnTo>
                <a:lnTo>
                  <a:pt x="1060703" y="976629"/>
                </a:lnTo>
                <a:lnTo>
                  <a:pt x="2159507" y="976629"/>
                </a:lnTo>
                <a:lnTo>
                  <a:pt x="2159507" y="2121407"/>
                </a:lnTo>
                <a:lnTo>
                  <a:pt x="0" y="212140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46719" y="4533900"/>
            <a:ext cx="2482596" cy="179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100821" y="4562094"/>
            <a:ext cx="2374900" cy="71755"/>
          </a:xfrm>
          <a:custGeom>
            <a:avLst/>
            <a:gdLst/>
            <a:ahLst/>
            <a:cxnLst/>
            <a:rect l="l" t="t" r="r" b="b"/>
            <a:pathLst>
              <a:path w="2374900" h="71754">
                <a:moveTo>
                  <a:pt x="2374392" y="71373"/>
                </a:moveTo>
                <a:lnTo>
                  <a:pt x="0" y="0"/>
                </a:lnTo>
              </a:path>
            </a:pathLst>
          </a:custGeom>
          <a:ln w="28956">
            <a:solidFill>
              <a:srgbClr val="B311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25383" y="4485132"/>
            <a:ext cx="150876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71404" y="4556759"/>
            <a:ext cx="150875" cy="152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807195" y="4462271"/>
            <a:ext cx="213359" cy="2148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906000" y="4526279"/>
            <a:ext cx="214883" cy="2148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76616" y="5396484"/>
            <a:ext cx="1929383" cy="1402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030718" y="5424678"/>
            <a:ext cx="1821814" cy="33020"/>
          </a:xfrm>
          <a:custGeom>
            <a:avLst/>
            <a:gdLst/>
            <a:ahLst/>
            <a:cxnLst/>
            <a:rect l="l" t="t" r="r" b="b"/>
            <a:pathLst>
              <a:path w="1821815" h="33020">
                <a:moveTo>
                  <a:pt x="1821687" y="32512"/>
                </a:moveTo>
                <a:lnTo>
                  <a:pt x="0" y="0"/>
                </a:lnTo>
              </a:path>
            </a:pathLst>
          </a:custGeom>
          <a:ln w="28956">
            <a:solidFill>
              <a:srgbClr val="E23C6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953756" y="5347715"/>
            <a:ext cx="150875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802623" y="5317235"/>
            <a:ext cx="214883" cy="2148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33932" y="2504694"/>
            <a:ext cx="10205085" cy="231584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Also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known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800" b="1" i="1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“Crossing Number</a:t>
            </a:r>
            <a:r>
              <a:rPr kumimoji="0" sz="1800" b="1" i="1" u="none" strike="noStrike" kern="1200" cap="none" spc="4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Method”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1740535" lvl="0" indent="-3429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Construct a line segment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crosses 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Polygon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then count 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 a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crosses the Polygon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crossing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odd then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Polygon,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outside.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457200" rtl="0" eaLnBrk="1" fontAlgn="auto" latinLnBrk="0" hangingPunct="1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003535" y="5300471"/>
            <a:ext cx="856615" cy="462280"/>
          </a:xfrm>
          <a:custGeom>
            <a:avLst/>
            <a:gdLst/>
            <a:ahLst/>
            <a:cxnLst/>
            <a:rect l="l" t="t" r="r" b="b"/>
            <a:pathLst>
              <a:path w="856615" h="462279">
                <a:moveTo>
                  <a:pt x="0" y="461771"/>
                </a:moveTo>
                <a:lnTo>
                  <a:pt x="856487" y="461771"/>
                </a:lnTo>
                <a:lnTo>
                  <a:pt x="856487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003535" y="5300471"/>
            <a:ext cx="856615" cy="462280"/>
          </a:xfrm>
          <a:custGeom>
            <a:avLst/>
            <a:gdLst/>
            <a:ahLst/>
            <a:cxnLst/>
            <a:rect l="l" t="t" r="r" b="b"/>
            <a:pathLst>
              <a:path w="856615" h="462279">
                <a:moveTo>
                  <a:pt x="0" y="461771"/>
                </a:moveTo>
                <a:lnTo>
                  <a:pt x="856487" y="461771"/>
                </a:lnTo>
                <a:lnTo>
                  <a:pt x="856487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083165" y="5327091"/>
            <a:ext cx="261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9012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7476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Even – Odd </a:t>
            </a:r>
            <a:r>
              <a:rPr sz="3600" b="0" spc="-55" dirty="0">
                <a:solidFill>
                  <a:srgbClr val="EBEBEB"/>
                </a:solidFill>
                <a:latin typeface="Times New Roman"/>
                <a:cs typeface="Times New Roman"/>
              </a:rPr>
              <a:t>Test: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Special Case</a:t>
            </a:r>
            <a:r>
              <a:rPr sz="3600" b="0" spc="-7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Handling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04693"/>
            <a:ext cx="7562215" cy="175704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cases: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0" algn="l" defTabSz="4572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Case 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A: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monotonically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increasing or</a:t>
            </a:r>
            <a:r>
              <a:rPr kumimoji="0" sz="1800" b="1" i="0" u="none" strike="noStrike" kern="1200" cap="none" spc="-2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decreasing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0" algn="l" defTabSz="4572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Case B: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edges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reverse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direction at</a:t>
            </a:r>
            <a:r>
              <a:rPr kumimoji="0" sz="1800" b="1" i="0" u="none" strike="noStrike" kern="1200" cap="none" spc="-2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endpoint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Case 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A, </a:t>
            </a:r>
            <a:r>
              <a:rPr kumimoji="0" sz="1800" b="1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should consider this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ONE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</a:t>
            </a:r>
            <a:r>
              <a:rPr kumimoji="0" sz="18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intersection.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4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B, 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should consider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this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</a:t>
            </a:r>
            <a:r>
              <a:rPr kumimoji="0" sz="18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intersections.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06652" y="4539996"/>
            <a:ext cx="8412480" cy="1799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0997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1260" y="2281554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>
                  <a:solidFill>
                    <a:srgbClr val="BC1B4B"/>
                  </a:solidFill>
                </a:uFill>
                <a:latin typeface="Arial"/>
                <a:ea typeface="+mn-ea"/>
                <a:cs typeface="Arial"/>
              </a:rPr>
              <a:t>Case</a:t>
            </a:r>
            <a:r>
              <a:rPr kumimoji="0" sz="1800" b="1" i="0" u="heavy" strike="noStrike" kern="1200" cap="none" spc="-130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>
                  <a:solidFill>
                    <a:srgbClr val="BC1B4B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>
                  <a:solidFill>
                    <a:srgbClr val="BC1B4B"/>
                  </a:solidFill>
                </a:uFill>
                <a:latin typeface="Arial"/>
                <a:ea typeface="+mn-ea"/>
                <a:cs typeface="Arial"/>
              </a:rPr>
              <a:t>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06979" y="2086355"/>
            <a:ext cx="2929127" cy="2823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51176" y="2105660"/>
            <a:ext cx="2839974" cy="2735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51176" y="2105660"/>
            <a:ext cx="2840355" cy="2735580"/>
          </a:xfrm>
          <a:custGeom>
            <a:avLst/>
            <a:gdLst/>
            <a:ahLst/>
            <a:cxnLst/>
            <a:rect l="l" t="t" r="r" b="b"/>
            <a:pathLst>
              <a:path w="2840354" h="2735579">
                <a:moveTo>
                  <a:pt x="2839974" y="1067815"/>
                </a:moveTo>
                <a:lnTo>
                  <a:pt x="934720" y="2735579"/>
                </a:lnTo>
                <a:lnTo>
                  <a:pt x="0" y="1667764"/>
                </a:lnTo>
                <a:lnTo>
                  <a:pt x="1905127" y="0"/>
                </a:lnTo>
                <a:lnTo>
                  <a:pt x="2839974" y="106781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68267" y="3048000"/>
            <a:ext cx="2766060" cy="14980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12464" y="3067176"/>
            <a:ext cx="2677922" cy="14094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12464" y="3067176"/>
            <a:ext cx="2678430" cy="1409700"/>
          </a:xfrm>
          <a:custGeom>
            <a:avLst/>
            <a:gdLst/>
            <a:ahLst/>
            <a:cxnLst/>
            <a:rect l="l" t="t" r="r" b="b"/>
            <a:pathLst>
              <a:path w="2678429" h="1409700">
                <a:moveTo>
                  <a:pt x="1581150" y="0"/>
                </a:moveTo>
                <a:lnTo>
                  <a:pt x="2677922" y="1409446"/>
                </a:lnTo>
                <a:lnTo>
                  <a:pt x="0" y="1230376"/>
                </a:lnTo>
                <a:lnTo>
                  <a:pt x="158115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76172" y="3688079"/>
            <a:ext cx="2394204" cy="249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430274" y="3716273"/>
            <a:ext cx="2286000" cy="142875"/>
          </a:xfrm>
          <a:custGeom>
            <a:avLst/>
            <a:gdLst/>
            <a:ahLst/>
            <a:cxnLst/>
            <a:rect l="l" t="t" r="r" b="b"/>
            <a:pathLst>
              <a:path w="2286000" h="142875">
                <a:moveTo>
                  <a:pt x="2286000" y="0"/>
                </a:moveTo>
                <a:lnTo>
                  <a:pt x="0" y="142875"/>
                </a:lnTo>
              </a:path>
            </a:pathLst>
          </a:custGeom>
          <a:ln w="28956">
            <a:solidFill>
              <a:srgbClr val="B311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91739" y="3706367"/>
            <a:ext cx="161544" cy="1615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43884" y="3643884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0" y="141731"/>
                </a:moveTo>
                <a:lnTo>
                  <a:pt x="141732" y="141731"/>
                </a:lnTo>
                <a:lnTo>
                  <a:pt x="141732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91485" y="2419857"/>
            <a:ext cx="130175" cy="1224915"/>
          </a:xfrm>
          <a:custGeom>
            <a:avLst/>
            <a:gdLst/>
            <a:ahLst/>
            <a:cxnLst/>
            <a:rect l="l" t="t" r="r" b="b"/>
            <a:pathLst>
              <a:path w="130175" h="1224914">
                <a:moveTo>
                  <a:pt x="73381" y="1214674"/>
                </a:moveTo>
                <a:lnTo>
                  <a:pt x="80009" y="1224660"/>
                </a:lnTo>
                <a:lnTo>
                  <a:pt x="84798" y="1215262"/>
                </a:lnTo>
                <a:lnTo>
                  <a:pt x="74040" y="1215262"/>
                </a:lnTo>
                <a:lnTo>
                  <a:pt x="73381" y="1214674"/>
                </a:lnTo>
                <a:close/>
              </a:path>
              <a:path w="130175" h="1224914">
                <a:moveTo>
                  <a:pt x="66853" y="1168963"/>
                </a:moveTo>
                <a:lnTo>
                  <a:pt x="68961" y="1205610"/>
                </a:lnTo>
                <a:lnTo>
                  <a:pt x="69148" y="1208297"/>
                </a:lnTo>
                <a:lnTo>
                  <a:pt x="73381" y="1214674"/>
                </a:lnTo>
                <a:lnTo>
                  <a:pt x="74040" y="1215262"/>
                </a:lnTo>
                <a:lnTo>
                  <a:pt x="79501" y="1214881"/>
                </a:lnTo>
                <a:lnTo>
                  <a:pt x="84962" y="1214627"/>
                </a:lnTo>
                <a:lnTo>
                  <a:pt x="85349" y="1214181"/>
                </a:lnTo>
                <a:lnTo>
                  <a:pt x="88900" y="1207210"/>
                </a:lnTo>
                <a:lnTo>
                  <a:pt x="88772" y="1204467"/>
                </a:lnTo>
                <a:lnTo>
                  <a:pt x="88546" y="1200530"/>
                </a:lnTo>
                <a:lnTo>
                  <a:pt x="70103" y="1200530"/>
                </a:lnTo>
                <a:lnTo>
                  <a:pt x="77783" y="1185439"/>
                </a:lnTo>
                <a:lnTo>
                  <a:pt x="66853" y="1168963"/>
                </a:lnTo>
                <a:close/>
              </a:path>
              <a:path w="130175" h="1224914">
                <a:moveTo>
                  <a:pt x="85349" y="1214181"/>
                </a:moveTo>
                <a:lnTo>
                  <a:pt x="84962" y="1214627"/>
                </a:lnTo>
                <a:lnTo>
                  <a:pt x="79501" y="1214881"/>
                </a:lnTo>
                <a:lnTo>
                  <a:pt x="74040" y="1215262"/>
                </a:lnTo>
                <a:lnTo>
                  <a:pt x="84798" y="1215262"/>
                </a:lnTo>
                <a:lnTo>
                  <a:pt x="85349" y="1214181"/>
                </a:lnTo>
                <a:close/>
              </a:path>
              <a:path w="130175" h="1224914">
                <a:moveTo>
                  <a:pt x="69148" y="1208297"/>
                </a:moveTo>
                <a:lnTo>
                  <a:pt x="69341" y="1211071"/>
                </a:lnTo>
                <a:lnTo>
                  <a:pt x="73381" y="1214674"/>
                </a:lnTo>
                <a:lnTo>
                  <a:pt x="69148" y="1208297"/>
                </a:lnTo>
                <a:close/>
              </a:path>
              <a:path w="130175" h="1224914">
                <a:moveTo>
                  <a:pt x="88900" y="1207210"/>
                </a:moveTo>
                <a:lnTo>
                  <a:pt x="85349" y="1214181"/>
                </a:lnTo>
                <a:lnTo>
                  <a:pt x="89026" y="1209928"/>
                </a:lnTo>
                <a:lnTo>
                  <a:pt x="88900" y="1207210"/>
                </a:lnTo>
                <a:close/>
              </a:path>
              <a:path w="130175" h="1224914">
                <a:moveTo>
                  <a:pt x="29209" y="1120266"/>
                </a:moveTo>
                <a:lnTo>
                  <a:pt x="24637" y="1123188"/>
                </a:lnTo>
                <a:lnTo>
                  <a:pt x="20065" y="1126236"/>
                </a:lnTo>
                <a:lnTo>
                  <a:pt x="18795" y="1132458"/>
                </a:lnTo>
                <a:lnTo>
                  <a:pt x="69148" y="1208297"/>
                </a:lnTo>
                <a:lnTo>
                  <a:pt x="68895" y="1204467"/>
                </a:lnTo>
                <a:lnTo>
                  <a:pt x="66853" y="1168963"/>
                </a:lnTo>
                <a:lnTo>
                  <a:pt x="35306" y="1121409"/>
                </a:lnTo>
                <a:lnTo>
                  <a:pt x="29209" y="1120266"/>
                </a:lnTo>
                <a:close/>
              </a:path>
              <a:path w="130175" h="1224914">
                <a:moveTo>
                  <a:pt x="118490" y="1115059"/>
                </a:moveTo>
                <a:lnTo>
                  <a:pt x="112521" y="1116964"/>
                </a:lnTo>
                <a:lnTo>
                  <a:pt x="110108" y="1121917"/>
                </a:lnTo>
                <a:lnTo>
                  <a:pt x="86674" y="1167969"/>
                </a:lnTo>
                <a:lnTo>
                  <a:pt x="88826" y="1205610"/>
                </a:lnTo>
                <a:lnTo>
                  <a:pt x="88900" y="1207210"/>
                </a:lnTo>
                <a:lnTo>
                  <a:pt x="127762" y="1130934"/>
                </a:lnTo>
                <a:lnTo>
                  <a:pt x="130175" y="1125981"/>
                </a:lnTo>
                <a:lnTo>
                  <a:pt x="128269" y="1120013"/>
                </a:lnTo>
                <a:lnTo>
                  <a:pt x="123316" y="1117600"/>
                </a:lnTo>
                <a:lnTo>
                  <a:pt x="118490" y="1115059"/>
                </a:lnTo>
                <a:close/>
              </a:path>
              <a:path w="130175" h="1224914">
                <a:moveTo>
                  <a:pt x="77783" y="1185439"/>
                </a:moveTo>
                <a:lnTo>
                  <a:pt x="70103" y="1200530"/>
                </a:lnTo>
                <a:lnTo>
                  <a:pt x="87121" y="1199514"/>
                </a:lnTo>
                <a:lnTo>
                  <a:pt x="77783" y="1185439"/>
                </a:lnTo>
                <a:close/>
              </a:path>
              <a:path w="130175" h="1224914">
                <a:moveTo>
                  <a:pt x="86674" y="1167969"/>
                </a:moveTo>
                <a:lnTo>
                  <a:pt x="77783" y="1185439"/>
                </a:lnTo>
                <a:lnTo>
                  <a:pt x="87121" y="1199514"/>
                </a:lnTo>
                <a:lnTo>
                  <a:pt x="70103" y="1200530"/>
                </a:lnTo>
                <a:lnTo>
                  <a:pt x="88546" y="1200530"/>
                </a:lnTo>
                <a:lnTo>
                  <a:pt x="86674" y="1167969"/>
                </a:lnTo>
                <a:close/>
              </a:path>
              <a:path w="130175" h="1224914">
                <a:moveTo>
                  <a:pt x="15112" y="0"/>
                </a:moveTo>
                <a:lnTo>
                  <a:pt x="9651" y="253"/>
                </a:lnTo>
                <a:lnTo>
                  <a:pt x="4190" y="634"/>
                </a:lnTo>
                <a:lnTo>
                  <a:pt x="0" y="5206"/>
                </a:lnTo>
                <a:lnTo>
                  <a:pt x="253" y="10667"/>
                </a:lnTo>
                <a:lnTo>
                  <a:pt x="66853" y="1168963"/>
                </a:lnTo>
                <a:lnTo>
                  <a:pt x="77783" y="1185439"/>
                </a:lnTo>
                <a:lnTo>
                  <a:pt x="86674" y="1167969"/>
                </a:lnTo>
                <a:lnTo>
                  <a:pt x="20065" y="9651"/>
                </a:lnTo>
                <a:lnTo>
                  <a:pt x="19684" y="4190"/>
                </a:lnTo>
                <a:lnTo>
                  <a:pt x="151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Counts</a:t>
            </a:r>
            <a:r>
              <a:rPr spc="-70" dirty="0"/>
              <a:t> </a:t>
            </a:r>
            <a:r>
              <a:rPr spc="-5" dirty="0"/>
              <a:t>one</a:t>
            </a:r>
          </a:p>
        </p:txBody>
      </p:sp>
      <p:sp>
        <p:nvSpPr>
          <p:cNvPr id="28" name="object 28"/>
          <p:cNvSpPr/>
          <p:nvPr/>
        </p:nvSpPr>
        <p:spPr>
          <a:xfrm>
            <a:off x="1589532" y="4187952"/>
            <a:ext cx="4037076" cy="3215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43633" y="4216146"/>
            <a:ext cx="3929379" cy="214629"/>
          </a:xfrm>
          <a:custGeom>
            <a:avLst/>
            <a:gdLst/>
            <a:ahLst/>
            <a:cxnLst/>
            <a:rect l="l" t="t" r="r" b="b"/>
            <a:pathLst>
              <a:path w="3929379" h="214629">
                <a:moveTo>
                  <a:pt x="0" y="214248"/>
                </a:moveTo>
                <a:lnTo>
                  <a:pt x="3928999" y="0"/>
                </a:lnTo>
              </a:path>
            </a:pathLst>
          </a:custGeom>
          <a:ln w="28955">
            <a:solidFill>
              <a:srgbClr val="E23C6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91611" y="4277867"/>
            <a:ext cx="163068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62984" y="4206240"/>
            <a:ext cx="163067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00115" y="4143755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10" h="143510">
                <a:moveTo>
                  <a:pt x="0" y="143256"/>
                </a:moveTo>
                <a:lnTo>
                  <a:pt x="143255" y="143256"/>
                </a:lnTo>
                <a:lnTo>
                  <a:pt x="143255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134358" y="4492497"/>
            <a:ext cx="132080" cy="1223645"/>
          </a:xfrm>
          <a:custGeom>
            <a:avLst/>
            <a:gdLst/>
            <a:ahLst/>
            <a:cxnLst/>
            <a:rect l="l" t="t" r="r" b="b"/>
            <a:pathLst>
              <a:path w="132079" h="1223645">
                <a:moveTo>
                  <a:pt x="75139" y="1213260"/>
                </a:moveTo>
                <a:lnTo>
                  <a:pt x="81661" y="1223060"/>
                </a:lnTo>
                <a:lnTo>
                  <a:pt x="86430" y="1213637"/>
                </a:lnTo>
                <a:lnTo>
                  <a:pt x="75564" y="1213637"/>
                </a:lnTo>
                <a:lnTo>
                  <a:pt x="75139" y="1213260"/>
                </a:lnTo>
                <a:close/>
              </a:path>
              <a:path w="132079" h="1223645">
                <a:moveTo>
                  <a:pt x="68461" y="1167537"/>
                </a:moveTo>
                <a:lnTo>
                  <a:pt x="70612" y="1204010"/>
                </a:lnTo>
                <a:lnTo>
                  <a:pt x="70734" y="1206639"/>
                </a:lnTo>
                <a:lnTo>
                  <a:pt x="75139" y="1213260"/>
                </a:lnTo>
                <a:lnTo>
                  <a:pt x="75564" y="1213637"/>
                </a:lnTo>
                <a:lnTo>
                  <a:pt x="86487" y="1212989"/>
                </a:lnTo>
                <a:lnTo>
                  <a:pt x="87112" y="1212290"/>
                </a:lnTo>
                <a:lnTo>
                  <a:pt x="90490" y="1205616"/>
                </a:lnTo>
                <a:lnTo>
                  <a:pt x="90296" y="1202842"/>
                </a:lnTo>
                <a:lnTo>
                  <a:pt x="90067" y="1198943"/>
                </a:lnTo>
                <a:lnTo>
                  <a:pt x="71627" y="1198943"/>
                </a:lnTo>
                <a:lnTo>
                  <a:pt x="79284" y="1183838"/>
                </a:lnTo>
                <a:lnTo>
                  <a:pt x="68461" y="1167537"/>
                </a:lnTo>
                <a:close/>
              </a:path>
              <a:path w="132079" h="1223645">
                <a:moveTo>
                  <a:pt x="87112" y="1212290"/>
                </a:moveTo>
                <a:lnTo>
                  <a:pt x="86487" y="1212989"/>
                </a:lnTo>
                <a:lnTo>
                  <a:pt x="75564" y="1213637"/>
                </a:lnTo>
                <a:lnTo>
                  <a:pt x="86430" y="1213637"/>
                </a:lnTo>
                <a:lnTo>
                  <a:pt x="87112" y="1212290"/>
                </a:lnTo>
                <a:close/>
              </a:path>
              <a:path w="132079" h="1223645">
                <a:moveTo>
                  <a:pt x="70734" y="1206639"/>
                </a:moveTo>
                <a:lnTo>
                  <a:pt x="70865" y="1209471"/>
                </a:lnTo>
                <a:lnTo>
                  <a:pt x="75139" y="1213260"/>
                </a:lnTo>
                <a:lnTo>
                  <a:pt x="70734" y="1206639"/>
                </a:lnTo>
                <a:close/>
              </a:path>
              <a:path w="132079" h="1223645">
                <a:moveTo>
                  <a:pt x="90490" y="1205616"/>
                </a:moveTo>
                <a:lnTo>
                  <a:pt x="87112" y="1212290"/>
                </a:lnTo>
                <a:lnTo>
                  <a:pt x="90677" y="1208303"/>
                </a:lnTo>
                <a:lnTo>
                  <a:pt x="90490" y="1205616"/>
                </a:lnTo>
                <a:close/>
              </a:path>
              <a:path w="132079" h="1223645">
                <a:moveTo>
                  <a:pt x="30606" y="1118692"/>
                </a:moveTo>
                <a:lnTo>
                  <a:pt x="26162" y="1121727"/>
                </a:lnTo>
                <a:lnTo>
                  <a:pt x="21589" y="1124750"/>
                </a:lnTo>
                <a:lnTo>
                  <a:pt x="20319" y="1130909"/>
                </a:lnTo>
                <a:lnTo>
                  <a:pt x="23367" y="1135456"/>
                </a:lnTo>
                <a:lnTo>
                  <a:pt x="70734" y="1206639"/>
                </a:lnTo>
                <a:lnTo>
                  <a:pt x="70543" y="1202842"/>
                </a:lnTo>
                <a:lnTo>
                  <a:pt x="68461" y="1167537"/>
                </a:lnTo>
                <a:lnTo>
                  <a:pt x="39784" y="1124343"/>
                </a:lnTo>
                <a:lnTo>
                  <a:pt x="36829" y="1119936"/>
                </a:lnTo>
                <a:lnTo>
                  <a:pt x="30606" y="1118692"/>
                </a:lnTo>
                <a:close/>
              </a:path>
              <a:path w="132079" h="1223645">
                <a:moveTo>
                  <a:pt x="119887" y="1113434"/>
                </a:moveTo>
                <a:lnTo>
                  <a:pt x="113918" y="1115390"/>
                </a:lnTo>
                <a:lnTo>
                  <a:pt x="111505" y="1120267"/>
                </a:lnTo>
                <a:lnTo>
                  <a:pt x="88149" y="1166348"/>
                </a:lnTo>
                <a:lnTo>
                  <a:pt x="90378" y="1204010"/>
                </a:lnTo>
                <a:lnTo>
                  <a:pt x="90490" y="1205616"/>
                </a:lnTo>
                <a:lnTo>
                  <a:pt x="129158" y="1129220"/>
                </a:lnTo>
                <a:lnTo>
                  <a:pt x="131699" y="1124343"/>
                </a:lnTo>
                <a:lnTo>
                  <a:pt x="129666" y="1118387"/>
                </a:lnTo>
                <a:lnTo>
                  <a:pt x="124840" y="1115910"/>
                </a:lnTo>
                <a:lnTo>
                  <a:pt x="119887" y="1113434"/>
                </a:lnTo>
                <a:close/>
              </a:path>
              <a:path w="132079" h="1223645">
                <a:moveTo>
                  <a:pt x="79284" y="1183838"/>
                </a:moveTo>
                <a:lnTo>
                  <a:pt x="71627" y="1198943"/>
                </a:lnTo>
                <a:lnTo>
                  <a:pt x="88645" y="1197940"/>
                </a:lnTo>
                <a:lnTo>
                  <a:pt x="79284" y="1183838"/>
                </a:lnTo>
                <a:close/>
              </a:path>
              <a:path w="132079" h="1223645">
                <a:moveTo>
                  <a:pt x="88149" y="1166348"/>
                </a:moveTo>
                <a:lnTo>
                  <a:pt x="79284" y="1183838"/>
                </a:lnTo>
                <a:lnTo>
                  <a:pt x="88645" y="1197940"/>
                </a:lnTo>
                <a:lnTo>
                  <a:pt x="71627" y="1198943"/>
                </a:lnTo>
                <a:lnTo>
                  <a:pt x="90067" y="1198943"/>
                </a:lnTo>
                <a:lnTo>
                  <a:pt x="88149" y="1166348"/>
                </a:lnTo>
                <a:close/>
              </a:path>
              <a:path w="132079" h="1223645">
                <a:moveTo>
                  <a:pt x="14986" y="0"/>
                </a:moveTo>
                <a:lnTo>
                  <a:pt x="9525" y="253"/>
                </a:lnTo>
                <a:lnTo>
                  <a:pt x="4063" y="634"/>
                </a:lnTo>
                <a:lnTo>
                  <a:pt x="0" y="5333"/>
                </a:lnTo>
                <a:lnTo>
                  <a:pt x="253" y="10794"/>
                </a:lnTo>
                <a:lnTo>
                  <a:pt x="68461" y="1167537"/>
                </a:lnTo>
                <a:lnTo>
                  <a:pt x="79284" y="1183838"/>
                </a:lnTo>
                <a:lnTo>
                  <a:pt x="88149" y="1166348"/>
                </a:lnTo>
                <a:lnTo>
                  <a:pt x="20065" y="9525"/>
                </a:lnTo>
                <a:lnTo>
                  <a:pt x="19684" y="4063"/>
                </a:lnTo>
                <a:lnTo>
                  <a:pt x="1498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65372" y="5609958"/>
            <a:ext cx="1412240" cy="7188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Counts</a:t>
            </a:r>
            <a:r>
              <a:rPr kumimoji="0" sz="2000" b="1" i="0" u="none" strike="noStrike" kern="1200" cap="none" spc="-8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67690" marR="0" lvl="0" indent="0" algn="l" defTabSz="457200" rtl="0" eaLnBrk="1" fontAlgn="auto" latinLnBrk="0" hangingPunct="1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>
                  <a:solidFill>
                    <a:srgbClr val="BC1B4B"/>
                  </a:solidFill>
                </a:uFill>
                <a:latin typeface="Arial"/>
                <a:ea typeface="+mn-ea"/>
                <a:cs typeface="Arial"/>
              </a:rPr>
              <a:t>Case</a:t>
            </a:r>
            <a:r>
              <a:rPr kumimoji="0" sz="1800" b="1" i="0" u="heavy" strike="noStrike" kern="1200" cap="none" spc="-40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>
                  <a:solidFill>
                    <a:srgbClr val="BC1B4B"/>
                  </a:solidFill>
                </a:uFill>
                <a:latin typeface="Arial"/>
                <a:ea typeface="+mn-ea"/>
                <a:cs typeface="Arial"/>
              </a:rPr>
              <a:t> </a:t>
            </a: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>
                  <a:solidFill>
                    <a:srgbClr val="BC1B4B"/>
                  </a:solidFill>
                </a:uFill>
                <a:latin typeface="Arial"/>
                <a:ea typeface="+mn-ea"/>
                <a:cs typeface="Arial"/>
              </a:rPr>
              <a:t>B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9129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756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25" dirty="0">
                <a:solidFill>
                  <a:srgbClr val="EBEBEB"/>
                </a:solidFill>
                <a:latin typeface="Times New Roman"/>
                <a:cs typeface="Times New Roman"/>
              </a:rPr>
              <a:t>Winding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Number</a:t>
            </a:r>
            <a:r>
              <a:rPr sz="3600" b="0" spc="-5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Method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631185"/>
            <a:ext cx="8456295" cy="97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Instead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just counting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intersections, each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edge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crossed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1" i="1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direction</a:t>
            </a:r>
            <a:r>
              <a:rPr kumimoji="0" sz="1800" b="1" i="1" u="none" strike="noStrike" kern="1200" cap="none" spc="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1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direction number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91132" y="3754373"/>
            <a:ext cx="186690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</a:t>
            </a:r>
            <a:endParaRPr kumimoji="0" sz="1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77644" y="3765042"/>
            <a:ext cx="1580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1" i="0" u="none" strike="noStrike" kern="1200" cap="none" spc="-7" normalizeH="0" baseline="13888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(Y</a:t>
            </a:r>
            <a:r>
              <a:rPr kumimoji="0" sz="1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 </a:t>
            </a:r>
            <a:r>
              <a:rPr kumimoji="0" sz="2700" b="1" i="0" u="none" strike="noStrike" kern="1200" cap="none" spc="0" normalizeH="0" baseline="13888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&lt;</a:t>
            </a:r>
            <a:r>
              <a:rPr kumimoji="0" sz="2700" b="1" i="0" u="none" strike="noStrike" kern="1200" cap="none" spc="-382" normalizeH="0" baseline="13888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700" b="1" i="0" u="none" strike="noStrike" kern="1200" cap="none" spc="-37" normalizeH="0" baseline="13888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</a:t>
            </a:r>
            <a:r>
              <a:rPr kumimoji="0" sz="2700" b="1" i="0" u="none" strike="noStrike" kern="1200" cap="none" spc="-37" normalizeH="0" baseline="13888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2700" b="0" i="0" u="none" strike="noStrike" kern="1200" cap="none" spc="0" normalizeH="0" baseline="13888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3932" y="3982307"/>
            <a:ext cx="8623935" cy="110236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46990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50" b="0" i="0" u="none" strike="noStrike" kern="1200" cap="none" spc="240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-1, (Y</a:t>
            </a:r>
            <a:r>
              <a:rPr kumimoji="0" sz="1800" b="1" i="0" u="none" strike="noStrike" kern="1200" cap="none" spc="-7" normalizeH="0" baseline="-20833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&gt;</a:t>
            </a:r>
            <a:r>
              <a:rPr kumimoji="0" sz="1800" b="1" i="0" u="none" strike="noStrike" kern="1200" cap="none" spc="-1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800" b="1" i="0" u="none" strike="noStrike" kern="1200" cap="none" spc="-37" normalizeH="0" baseline="-20833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end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Polygon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direction numbers 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non-zero,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else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outside.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8278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1649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Exa</a:t>
            </a:r>
            <a:r>
              <a:rPr sz="3600" b="0" spc="-15" dirty="0">
                <a:solidFill>
                  <a:srgbClr val="EBEBEB"/>
                </a:solidFill>
                <a:latin typeface="Times New Roman"/>
                <a:cs typeface="Times New Roman"/>
              </a:rPr>
              <a:t>m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ple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85516" y="2404872"/>
            <a:ext cx="2080259" cy="12938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53917" y="2416555"/>
            <a:ext cx="1873885" cy="1090295"/>
          </a:xfrm>
          <a:custGeom>
            <a:avLst/>
            <a:gdLst/>
            <a:ahLst/>
            <a:cxnLst/>
            <a:rect l="l" t="t" r="r" b="b"/>
            <a:pathLst>
              <a:path w="1873885" h="1090295">
                <a:moveTo>
                  <a:pt x="17452" y="1088206"/>
                </a:moveTo>
                <a:lnTo>
                  <a:pt x="25145" y="1090295"/>
                </a:lnTo>
                <a:lnTo>
                  <a:pt x="28593" y="1088251"/>
                </a:lnTo>
                <a:lnTo>
                  <a:pt x="17452" y="1088206"/>
                </a:lnTo>
                <a:close/>
              </a:path>
              <a:path w="1873885" h="1090295">
                <a:moveTo>
                  <a:pt x="78326" y="1059509"/>
                </a:moveTo>
                <a:lnTo>
                  <a:pt x="32004" y="1086231"/>
                </a:lnTo>
                <a:lnTo>
                  <a:pt x="28593" y="1088251"/>
                </a:lnTo>
                <a:lnTo>
                  <a:pt x="125348" y="1088644"/>
                </a:lnTo>
                <a:lnTo>
                  <a:pt x="133349" y="1088771"/>
                </a:lnTo>
                <a:lnTo>
                  <a:pt x="139827" y="1082294"/>
                </a:lnTo>
                <a:lnTo>
                  <a:pt x="139954" y="1066292"/>
                </a:lnTo>
                <a:lnTo>
                  <a:pt x="133477" y="1059815"/>
                </a:lnTo>
                <a:lnTo>
                  <a:pt x="125476" y="1059688"/>
                </a:lnTo>
                <a:lnTo>
                  <a:pt x="78326" y="1059509"/>
                </a:lnTo>
                <a:close/>
              </a:path>
              <a:path w="1873885" h="1090295">
                <a:moveTo>
                  <a:pt x="63945" y="1034503"/>
                </a:moveTo>
                <a:lnTo>
                  <a:pt x="17652" y="1061212"/>
                </a:lnTo>
                <a:lnTo>
                  <a:pt x="14320" y="1063090"/>
                </a:lnTo>
                <a:lnTo>
                  <a:pt x="8431" y="1073390"/>
                </a:lnTo>
                <a:lnTo>
                  <a:pt x="8255" y="1074039"/>
                </a:lnTo>
                <a:lnTo>
                  <a:pt x="12318" y="1081024"/>
                </a:lnTo>
                <a:lnTo>
                  <a:pt x="16256" y="1087882"/>
                </a:lnTo>
                <a:lnTo>
                  <a:pt x="17452" y="1088206"/>
                </a:lnTo>
                <a:lnTo>
                  <a:pt x="28593" y="1088251"/>
                </a:lnTo>
                <a:lnTo>
                  <a:pt x="32004" y="1086231"/>
                </a:lnTo>
                <a:lnTo>
                  <a:pt x="41250" y="1080897"/>
                </a:lnTo>
                <a:lnTo>
                  <a:pt x="37337" y="1080897"/>
                </a:lnTo>
                <a:lnTo>
                  <a:pt x="24892" y="1059307"/>
                </a:lnTo>
                <a:lnTo>
                  <a:pt x="49720" y="1059307"/>
                </a:lnTo>
                <a:lnTo>
                  <a:pt x="63945" y="1034503"/>
                </a:lnTo>
                <a:close/>
              </a:path>
              <a:path w="1873885" h="1090295">
                <a:moveTo>
                  <a:pt x="8431" y="1073390"/>
                </a:moveTo>
                <a:lnTo>
                  <a:pt x="0" y="1088136"/>
                </a:lnTo>
                <a:lnTo>
                  <a:pt x="17452" y="1088206"/>
                </a:lnTo>
                <a:lnTo>
                  <a:pt x="16256" y="1087882"/>
                </a:lnTo>
                <a:lnTo>
                  <a:pt x="12245" y="1080897"/>
                </a:lnTo>
                <a:lnTo>
                  <a:pt x="8255" y="1074039"/>
                </a:lnTo>
                <a:lnTo>
                  <a:pt x="8431" y="1073390"/>
                </a:lnTo>
                <a:close/>
              </a:path>
              <a:path w="1873885" h="1090295">
                <a:moveTo>
                  <a:pt x="24892" y="1059307"/>
                </a:moveTo>
                <a:lnTo>
                  <a:pt x="37337" y="1080897"/>
                </a:lnTo>
                <a:lnTo>
                  <a:pt x="49666" y="1059400"/>
                </a:lnTo>
                <a:lnTo>
                  <a:pt x="24892" y="1059307"/>
                </a:lnTo>
                <a:close/>
              </a:path>
              <a:path w="1873885" h="1090295">
                <a:moveTo>
                  <a:pt x="49666" y="1059400"/>
                </a:moveTo>
                <a:lnTo>
                  <a:pt x="37337" y="1080897"/>
                </a:lnTo>
                <a:lnTo>
                  <a:pt x="41250" y="1080897"/>
                </a:lnTo>
                <a:lnTo>
                  <a:pt x="78326" y="1059509"/>
                </a:lnTo>
                <a:lnTo>
                  <a:pt x="49666" y="1059400"/>
                </a:lnTo>
                <a:close/>
              </a:path>
              <a:path w="1873885" h="1090295">
                <a:moveTo>
                  <a:pt x="14320" y="1063090"/>
                </a:moveTo>
                <a:lnTo>
                  <a:pt x="10668" y="1065149"/>
                </a:lnTo>
                <a:lnTo>
                  <a:pt x="8431" y="1073390"/>
                </a:lnTo>
                <a:lnTo>
                  <a:pt x="14320" y="1063090"/>
                </a:lnTo>
                <a:close/>
              </a:path>
              <a:path w="1873885" h="1090295">
                <a:moveTo>
                  <a:pt x="75056" y="969899"/>
                </a:moveTo>
                <a:lnTo>
                  <a:pt x="66167" y="972312"/>
                </a:lnTo>
                <a:lnTo>
                  <a:pt x="62230" y="979297"/>
                </a:lnTo>
                <a:lnTo>
                  <a:pt x="14320" y="1063090"/>
                </a:lnTo>
                <a:lnTo>
                  <a:pt x="17652" y="1061212"/>
                </a:lnTo>
                <a:lnTo>
                  <a:pt x="63945" y="1034503"/>
                </a:lnTo>
                <a:lnTo>
                  <a:pt x="87375" y="993648"/>
                </a:lnTo>
                <a:lnTo>
                  <a:pt x="91312" y="986663"/>
                </a:lnTo>
                <a:lnTo>
                  <a:pt x="88900" y="977900"/>
                </a:lnTo>
                <a:lnTo>
                  <a:pt x="75056" y="969899"/>
                </a:lnTo>
                <a:close/>
              </a:path>
              <a:path w="1873885" h="1090295">
                <a:moveTo>
                  <a:pt x="1857120" y="0"/>
                </a:moveTo>
                <a:lnTo>
                  <a:pt x="1850135" y="3937"/>
                </a:lnTo>
                <a:lnTo>
                  <a:pt x="63945" y="1034503"/>
                </a:lnTo>
                <a:lnTo>
                  <a:pt x="49666" y="1059400"/>
                </a:lnTo>
                <a:lnTo>
                  <a:pt x="78326" y="1059509"/>
                </a:lnTo>
                <a:lnTo>
                  <a:pt x="1871598" y="25019"/>
                </a:lnTo>
                <a:lnTo>
                  <a:pt x="1873884" y="16256"/>
                </a:lnTo>
                <a:lnTo>
                  <a:pt x="1869947" y="9271"/>
                </a:lnTo>
                <a:lnTo>
                  <a:pt x="1865883" y="2286"/>
                </a:lnTo>
                <a:lnTo>
                  <a:pt x="1857120" y="0"/>
                </a:lnTo>
                <a:close/>
              </a:path>
              <a:path w="1873885" h="1090295">
                <a:moveTo>
                  <a:pt x="49720" y="1059307"/>
                </a:moveTo>
                <a:lnTo>
                  <a:pt x="24892" y="1059307"/>
                </a:lnTo>
                <a:lnTo>
                  <a:pt x="49666" y="1059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97351" y="3476244"/>
            <a:ext cx="1508760" cy="15788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35451" y="3488435"/>
            <a:ext cx="1302385" cy="1373505"/>
          </a:xfrm>
          <a:custGeom>
            <a:avLst/>
            <a:gdLst/>
            <a:ahLst/>
            <a:cxnLst/>
            <a:rect l="l" t="t" r="r" b="b"/>
            <a:pathLst>
              <a:path w="1302385" h="1373504">
                <a:moveTo>
                  <a:pt x="1297963" y="1356662"/>
                </a:moveTo>
                <a:lnTo>
                  <a:pt x="1297939" y="1357502"/>
                </a:lnTo>
                <a:lnTo>
                  <a:pt x="1292098" y="1362964"/>
                </a:lnTo>
                <a:lnTo>
                  <a:pt x="1286256" y="1368552"/>
                </a:lnTo>
                <a:lnTo>
                  <a:pt x="1285378" y="1368552"/>
                </a:lnTo>
                <a:lnTo>
                  <a:pt x="1301877" y="1373377"/>
                </a:lnTo>
                <a:lnTo>
                  <a:pt x="1300747" y="1368552"/>
                </a:lnTo>
                <a:lnTo>
                  <a:pt x="1286256" y="1368552"/>
                </a:lnTo>
                <a:lnTo>
                  <a:pt x="1285285" y="1368525"/>
                </a:lnTo>
                <a:lnTo>
                  <a:pt x="1300740" y="1368525"/>
                </a:lnTo>
                <a:lnTo>
                  <a:pt x="1297963" y="1356662"/>
                </a:lnTo>
                <a:close/>
              </a:path>
              <a:path w="1302385" h="1373504">
                <a:moveTo>
                  <a:pt x="1234789" y="1323546"/>
                </a:moveTo>
                <a:lnTo>
                  <a:pt x="1271651" y="1362456"/>
                </a:lnTo>
                <a:lnTo>
                  <a:pt x="1274328" y="1365319"/>
                </a:lnTo>
                <a:lnTo>
                  <a:pt x="1285285" y="1368525"/>
                </a:lnTo>
                <a:lnTo>
                  <a:pt x="1286256" y="1368552"/>
                </a:lnTo>
                <a:lnTo>
                  <a:pt x="1292098" y="1362964"/>
                </a:lnTo>
                <a:lnTo>
                  <a:pt x="1297939" y="1357502"/>
                </a:lnTo>
                <a:lnTo>
                  <a:pt x="1297963" y="1356662"/>
                </a:lnTo>
                <a:lnTo>
                  <a:pt x="1297773" y="1355852"/>
                </a:lnTo>
                <a:lnTo>
                  <a:pt x="1268095" y="1355852"/>
                </a:lnTo>
                <a:lnTo>
                  <a:pt x="1262404" y="1331612"/>
                </a:lnTo>
                <a:lnTo>
                  <a:pt x="1234789" y="1323546"/>
                </a:lnTo>
                <a:close/>
              </a:path>
              <a:path w="1302385" h="1373504">
                <a:moveTo>
                  <a:pt x="1274328" y="1365319"/>
                </a:moveTo>
                <a:lnTo>
                  <a:pt x="1277112" y="1368297"/>
                </a:lnTo>
                <a:lnTo>
                  <a:pt x="1285285" y="1368525"/>
                </a:lnTo>
                <a:lnTo>
                  <a:pt x="1274328" y="1365319"/>
                </a:lnTo>
                <a:close/>
              </a:path>
              <a:path w="1302385" h="1373504">
                <a:moveTo>
                  <a:pt x="1181989" y="1308100"/>
                </a:moveTo>
                <a:lnTo>
                  <a:pt x="1173988" y="1312545"/>
                </a:lnTo>
                <a:lnTo>
                  <a:pt x="1171702" y="1320291"/>
                </a:lnTo>
                <a:lnTo>
                  <a:pt x="1169543" y="1327912"/>
                </a:lnTo>
                <a:lnTo>
                  <a:pt x="1173861" y="1335913"/>
                </a:lnTo>
                <a:lnTo>
                  <a:pt x="1274328" y="1365319"/>
                </a:lnTo>
                <a:lnTo>
                  <a:pt x="1271651" y="1362456"/>
                </a:lnTo>
                <a:lnTo>
                  <a:pt x="1234789" y="1323546"/>
                </a:lnTo>
                <a:lnTo>
                  <a:pt x="1181989" y="1308100"/>
                </a:lnTo>
                <a:close/>
              </a:path>
              <a:path w="1302385" h="1373504">
                <a:moveTo>
                  <a:pt x="1295292" y="1345255"/>
                </a:moveTo>
                <a:lnTo>
                  <a:pt x="1297963" y="1356662"/>
                </a:lnTo>
                <a:lnTo>
                  <a:pt x="1298194" y="1348358"/>
                </a:lnTo>
                <a:lnTo>
                  <a:pt x="1295292" y="1345255"/>
                </a:lnTo>
                <a:close/>
              </a:path>
              <a:path w="1302385" h="1373504">
                <a:moveTo>
                  <a:pt x="1262404" y="1331612"/>
                </a:moveTo>
                <a:lnTo>
                  <a:pt x="1268095" y="1355852"/>
                </a:lnTo>
                <a:lnTo>
                  <a:pt x="1286256" y="1338580"/>
                </a:lnTo>
                <a:lnTo>
                  <a:pt x="1262404" y="1331612"/>
                </a:lnTo>
                <a:close/>
              </a:path>
              <a:path w="1302385" h="1373504">
                <a:moveTo>
                  <a:pt x="1255817" y="1303553"/>
                </a:moveTo>
                <a:lnTo>
                  <a:pt x="1262404" y="1331612"/>
                </a:lnTo>
                <a:lnTo>
                  <a:pt x="1286256" y="1338580"/>
                </a:lnTo>
                <a:lnTo>
                  <a:pt x="1268095" y="1355852"/>
                </a:lnTo>
                <a:lnTo>
                  <a:pt x="1297773" y="1355852"/>
                </a:lnTo>
                <a:lnTo>
                  <a:pt x="1295292" y="1345255"/>
                </a:lnTo>
                <a:lnTo>
                  <a:pt x="1292733" y="1342516"/>
                </a:lnTo>
                <a:lnTo>
                  <a:pt x="1255817" y="1303553"/>
                </a:lnTo>
                <a:close/>
              </a:path>
              <a:path w="1302385" h="1373504">
                <a:moveTo>
                  <a:pt x="1263650" y="1238631"/>
                </a:moveTo>
                <a:lnTo>
                  <a:pt x="1255902" y="1240536"/>
                </a:lnTo>
                <a:lnTo>
                  <a:pt x="1248156" y="1242314"/>
                </a:lnTo>
                <a:lnTo>
                  <a:pt x="1243330" y="1250061"/>
                </a:lnTo>
                <a:lnTo>
                  <a:pt x="1245108" y="1257934"/>
                </a:lnTo>
                <a:lnTo>
                  <a:pt x="1255817" y="1303553"/>
                </a:lnTo>
                <a:lnTo>
                  <a:pt x="1292733" y="1342516"/>
                </a:lnTo>
                <a:lnTo>
                  <a:pt x="1295292" y="1345255"/>
                </a:lnTo>
                <a:lnTo>
                  <a:pt x="1273302" y="1251331"/>
                </a:lnTo>
                <a:lnTo>
                  <a:pt x="1271524" y="1243457"/>
                </a:lnTo>
                <a:lnTo>
                  <a:pt x="1263650" y="1238631"/>
                </a:lnTo>
                <a:close/>
              </a:path>
              <a:path w="1302385" h="1373504">
                <a:moveTo>
                  <a:pt x="11811" y="0"/>
                </a:moveTo>
                <a:lnTo>
                  <a:pt x="254" y="11049"/>
                </a:lnTo>
                <a:lnTo>
                  <a:pt x="0" y="20192"/>
                </a:lnTo>
                <a:lnTo>
                  <a:pt x="1234789" y="1323546"/>
                </a:lnTo>
                <a:lnTo>
                  <a:pt x="1262404" y="1331612"/>
                </a:lnTo>
                <a:lnTo>
                  <a:pt x="1255817" y="1303553"/>
                </a:lnTo>
                <a:lnTo>
                  <a:pt x="26543" y="6096"/>
                </a:lnTo>
                <a:lnTo>
                  <a:pt x="20955" y="253"/>
                </a:lnTo>
                <a:lnTo>
                  <a:pt x="11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32532" y="4366259"/>
            <a:ext cx="3250692" cy="249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86633" y="4394453"/>
            <a:ext cx="3143250" cy="142875"/>
          </a:xfrm>
          <a:custGeom>
            <a:avLst/>
            <a:gdLst/>
            <a:ahLst/>
            <a:cxnLst/>
            <a:rect l="l" t="t" r="r" b="b"/>
            <a:pathLst>
              <a:path w="3143250" h="142875">
                <a:moveTo>
                  <a:pt x="0" y="142875"/>
                </a:moveTo>
                <a:lnTo>
                  <a:pt x="3143250" y="0"/>
                </a:lnTo>
              </a:path>
            </a:pathLst>
          </a:custGeom>
          <a:ln w="28956">
            <a:solidFill>
              <a:srgbClr val="E23C6E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3608" y="4069079"/>
            <a:ext cx="1080515" cy="7940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21200" y="4210939"/>
            <a:ext cx="873760" cy="588645"/>
          </a:xfrm>
          <a:custGeom>
            <a:avLst/>
            <a:gdLst/>
            <a:ahLst/>
            <a:cxnLst/>
            <a:rect l="l" t="t" r="r" b="b"/>
            <a:pathLst>
              <a:path w="873760" h="588645">
                <a:moveTo>
                  <a:pt x="826030" y="32460"/>
                </a:moveTo>
                <a:lnTo>
                  <a:pt x="797299" y="34169"/>
                </a:lnTo>
                <a:lnTo>
                  <a:pt x="1777" y="564515"/>
                </a:lnTo>
                <a:lnTo>
                  <a:pt x="0" y="573532"/>
                </a:lnTo>
                <a:lnTo>
                  <a:pt x="4445" y="580136"/>
                </a:lnTo>
                <a:lnTo>
                  <a:pt x="8889" y="586867"/>
                </a:lnTo>
                <a:lnTo>
                  <a:pt x="17907" y="588644"/>
                </a:lnTo>
                <a:lnTo>
                  <a:pt x="813449" y="58201"/>
                </a:lnTo>
                <a:lnTo>
                  <a:pt x="826030" y="32460"/>
                </a:lnTo>
                <a:close/>
              </a:path>
              <a:path w="873760" h="588645">
                <a:moveTo>
                  <a:pt x="861184" y="26396"/>
                </a:moveTo>
                <a:lnTo>
                  <a:pt x="813449" y="58201"/>
                </a:lnTo>
                <a:lnTo>
                  <a:pt x="792734" y="100584"/>
                </a:lnTo>
                <a:lnTo>
                  <a:pt x="789177" y="107696"/>
                </a:lnTo>
                <a:lnTo>
                  <a:pt x="792226" y="116331"/>
                </a:lnTo>
                <a:lnTo>
                  <a:pt x="806576" y="123443"/>
                </a:lnTo>
                <a:lnTo>
                  <a:pt x="815213" y="120396"/>
                </a:lnTo>
                <a:lnTo>
                  <a:pt x="818769" y="113284"/>
                </a:lnTo>
                <a:lnTo>
                  <a:pt x="861184" y="26396"/>
                </a:lnTo>
                <a:close/>
              </a:path>
              <a:path w="873760" h="588645">
                <a:moveTo>
                  <a:pt x="863060" y="10160"/>
                </a:moveTo>
                <a:lnTo>
                  <a:pt x="836929" y="10160"/>
                </a:lnTo>
                <a:lnTo>
                  <a:pt x="850773" y="30987"/>
                </a:lnTo>
                <a:lnTo>
                  <a:pt x="826030" y="32460"/>
                </a:lnTo>
                <a:lnTo>
                  <a:pt x="813449" y="58201"/>
                </a:lnTo>
                <a:lnTo>
                  <a:pt x="861184" y="26396"/>
                </a:lnTo>
                <a:lnTo>
                  <a:pt x="866191" y="16138"/>
                </a:lnTo>
                <a:lnTo>
                  <a:pt x="866394" y="15112"/>
                </a:lnTo>
                <a:lnTo>
                  <a:pt x="863060" y="10160"/>
                </a:lnTo>
                <a:close/>
              </a:path>
              <a:path w="873760" h="588645">
                <a:moveTo>
                  <a:pt x="844982" y="2358"/>
                </a:moveTo>
                <a:lnTo>
                  <a:pt x="740663" y="8636"/>
                </a:lnTo>
                <a:lnTo>
                  <a:pt x="734567" y="15493"/>
                </a:lnTo>
                <a:lnTo>
                  <a:pt x="735584" y="31368"/>
                </a:lnTo>
                <a:lnTo>
                  <a:pt x="742441" y="37465"/>
                </a:lnTo>
                <a:lnTo>
                  <a:pt x="797299" y="34169"/>
                </a:lnTo>
                <a:lnTo>
                  <a:pt x="844982" y="2358"/>
                </a:lnTo>
                <a:close/>
              </a:path>
              <a:path w="873760" h="588645">
                <a:moveTo>
                  <a:pt x="856411" y="1674"/>
                </a:moveTo>
                <a:lnTo>
                  <a:pt x="844982" y="2358"/>
                </a:lnTo>
                <a:lnTo>
                  <a:pt x="797299" y="34169"/>
                </a:lnTo>
                <a:lnTo>
                  <a:pt x="826030" y="32460"/>
                </a:lnTo>
                <a:lnTo>
                  <a:pt x="836929" y="10160"/>
                </a:lnTo>
                <a:lnTo>
                  <a:pt x="863060" y="10160"/>
                </a:lnTo>
                <a:lnTo>
                  <a:pt x="857503" y="1905"/>
                </a:lnTo>
                <a:lnTo>
                  <a:pt x="856411" y="1674"/>
                </a:lnTo>
                <a:close/>
              </a:path>
              <a:path w="873760" h="588645">
                <a:moveTo>
                  <a:pt x="836929" y="10160"/>
                </a:moveTo>
                <a:lnTo>
                  <a:pt x="826030" y="32460"/>
                </a:lnTo>
                <a:lnTo>
                  <a:pt x="850773" y="30987"/>
                </a:lnTo>
                <a:lnTo>
                  <a:pt x="836929" y="10160"/>
                </a:lnTo>
                <a:close/>
              </a:path>
              <a:path w="873760" h="588645">
                <a:moveTo>
                  <a:pt x="866191" y="16138"/>
                </a:moveTo>
                <a:lnTo>
                  <a:pt x="861184" y="26396"/>
                </a:lnTo>
                <a:lnTo>
                  <a:pt x="864615" y="24130"/>
                </a:lnTo>
                <a:lnTo>
                  <a:pt x="866191" y="16138"/>
                </a:lnTo>
                <a:close/>
              </a:path>
              <a:path w="873760" h="588645">
                <a:moveTo>
                  <a:pt x="873760" y="635"/>
                </a:moveTo>
                <a:lnTo>
                  <a:pt x="856411" y="1674"/>
                </a:lnTo>
                <a:lnTo>
                  <a:pt x="857503" y="1905"/>
                </a:lnTo>
                <a:lnTo>
                  <a:pt x="866394" y="15112"/>
                </a:lnTo>
                <a:lnTo>
                  <a:pt x="866191" y="16138"/>
                </a:lnTo>
                <a:lnTo>
                  <a:pt x="873760" y="635"/>
                </a:lnTo>
                <a:close/>
              </a:path>
              <a:path w="873760" h="588645">
                <a:moveTo>
                  <a:pt x="848487" y="0"/>
                </a:moveTo>
                <a:lnTo>
                  <a:pt x="844982" y="2358"/>
                </a:lnTo>
                <a:lnTo>
                  <a:pt x="856411" y="1674"/>
                </a:lnTo>
                <a:lnTo>
                  <a:pt x="8484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40096" y="4154423"/>
            <a:ext cx="1652016" cy="12938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77815" y="4166234"/>
            <a:ext cx="1445260" cy="1088390"/>
          </a:xfrm>
          <a:custGeom>
            <a:avLst/>
            <a:gdLst/>
            <a:ahLst/>
            <a:cxnLst/>
            <a:rect l="l" t="t" r="r" b="b"/>
            <a:pathLst>
              <a:path w="1445259" h="1088389">
                <a:moveTo>
                  <a:pt x="1438379" y="1071963"/>
                </a:moveTo>
                <a:lnTo>
                  <a:pt x="1438529" y="1073023"/>
                </a:lnTo>
                <a:lnTo>
                  <a:pt x="1433830" y="1079499"/>
                </a:lnTo>
                <a:lnTo>
                  <a:pt x="1429004" y="1085849"/>
                </a:lnTo>
                <a:lnTo>
                  <a:pt x="1427896" y="1086003"/>
                </a:lnTo>
                <a:lnTo>
                  <a:pt x="1445133" y="1088008"/>
                </a:lnTo>
                <a:lnTo>
                  <a:pt x="1438379" y="1071963"/>
                </a:lnTo>
                <a:close/>
              </a:path>
              <a:path w="1445259" h="1088389">
                <a:moveTo>
                  <a:pt x="1416673" y="1084698"/>
                </a:moveTo>
                <a:lnTo>
                  <a:pt x="1419860" y="1087120"/>
                </a:lnTo>
                <a:lnTo>
                  <a:pt x="1427896" y="1086003"/>
                </a:lnTo>
                <a:lnTo>
                  <a:pt x="1416673" y="1084698"/>
                </a:lnTo>
                <a:close/>
              </a:path>
              <a:path w="1445259" h="1088389">
                <a:moveTo>
                  <a:pt x="1370772" y="1050240"/>
                </a:moveTo>
                <a:lnTo>
                  <a:pt x="1416673" y="1084698"/>
                </a:lnTo>
                <a:lnTo>
                  <a:pt x="1427896" y="1086003"/>
                </a:lnTo>
                <a:lnTo>
                  <a:pt x="1429004" y="1085849"/>
                </a:lnTo>
                <a:lnTo>
                  <a:pt x="1433830" y="1079499"/>
                </a:lnTo>
                <a:lnTo>
                  <a:pt x="1436133" y="1076324"/>
                </a:lnTo>
                <a:lnTo>
                  <a:pt x="1408811" y="1076324"/>
                </a:lnTo>
                <a:lnTo>
                  <a:pt x="1399210" y="1053528"/>
                </a:lnTo>
                <a:lnTo>
                  <a:pt x="1370772" y="1050240"/>
                </a:lnTo>
                <a:close/>
              </a:path>
              <a:path w="1445259" h="1088389">
                <a:moveTo>
                  <a:pt x="1315974" y="1043813"/>
                </a:moveTo>
                <a:lnTo>
                  <a:pt x="1308862" y="1049527"/>
                </a:lnTo>
                <a:lnTo>
                  <a:pt x="1307973" y="1057528"/>
                </a:lnTo>
                <a:lnTo>
                  <a:pt x="1306957" y="1065402"/>
                </a:lnTo>
                <a:lnTo>
                  <a:pt x="1312671" y="1072642"/>
                </a:lnTo>
                <a:lnTo>
                  <a:pt x="1416673" y="1084698"/>
                </a:lnTo>
                <a:lnTo>
                  <a:pt x="1370772" y="1050240"/>
                </a:lnTo>
                <a:lnTo>
                  <a:pt x="1323975" y="1044828"/>
                </a:lnTo>
                <a:lnTo>
                  <a:pt x="1315974" y="1043813"/>
                </a:lnTo>
                <a:close/>
              </a:path>
              <a:path w="1445259" h="1088389">
                <a:moveTo>
                  <a:pt x="1399210" y="1053528"/>
                </a:moveTo>
                <a:lnTo>
                  <a:pt x="1408811" y="1076324"/>
                </a:lnTo>
                <a:lnTo>
                  <a:pt x="1423924" y="1056385"/>
                </a:lnTo>
                <a:lnTo>
                  <a:pt x="1399210" y="1053528"/>
                </a:lnTo>
                <a:close/>
              </a:path>
              <a:path w="1445259" h="1088389">
                <a:moveTo>
                  <a:pt x="1388057" y="1027043"/>
                </a:moveTo>
                <a:lnTo>
                  <a:pt x="1399210" y="1053528"/>
                </a:lnTo>
                <a:lnTo>
                  <a:pt x="1423924" y="1056385"/>
                </a:lnTo>
                <a:lnTo>
                  <a:pt x="1408811" y="1076324"/>
                </a:lnTo>
                <a:lnTo>
                  <a:pt x="1436133" y="1076324"/>
                </a:lnTo>
                <a:lnTo>
                  <a:pt x="1438529" y="1073023"/>
                </a:lnTo>
                <a:lnTo>
                  <a:pt x="1438379" y="1071963"/>
                </a:lnTo>
                <a:lnTo>
                  <a:pt x="1433982" y="1061515"/>
                </a:lnTo>
                <a:lnTo>
                  <a:pt x="1430909" y="1059179"/>
                </a:lnTo>
                <a:lnTo>
                  <a:pt x="1388057" y="1027043"/>
                </a:lnTo>
                <a:close/>
              </a:path>
              <a:path w="1445259" h="1088389">
                <a:moveTo>
                  <a:pt x="1433982" y="1061515"/>
                </a:moveTo>
                <a:lnTo>
                  <a:pt x="1438379" y="1071963"/>
                </a:lnTo>
                <a:lnTo>
                  <a:pt x="1437259" y="1064006"/>
                </a:lnTo>
                <a:lnTo>
                  <a:pt x="1433982" y="1061515"/>
                </a:lnTo>
                <a:close/>
              </a:path>
              <a:path w="1445259" h="1088389">
                <a:moveTo>
                  <a:pt x="1384808" y="961644"/>
                </a:moveTo>
                <a:lnTo>
                  <a:pt x="1377441" y="964691"/>
                </a:lnTo>
                <a:lnTo>
                  <a:pt x="1370076" y="967866"/>
                </a:lnTo>
                <a:lnTo>
                  <a:pt x="1366646" y="976376"/>
                </a:lnTo>
                <a:lnTo>
                  <a:pt x="1369821" y="983741"/>
                </a:lnTo>
                <a:lnTo>
                  <a:pt x="1388057" y="1027043"/>
                </a:lnTo>
                <a:lnTo>
                  <a:pt x="1430909" y="1059179"/>
                </a:lnTo>
                <a:lnTo>
                  <a:pt x="1433982" y="1061515"/>
                </a:lnTo>
                <a:lnTo>
                  <a:pt x="1396491" y="972438"/>
                </a:lnTo>
                <a:lnTo>
                  <a:pt x="1393316" y="965072"/>
                </a:lnTo>
                <a:lnTo>
                  <a:pt x="1384808" y="961644"/>
                </a:lnTo>
                <a:close/>
              </a:path>
              <a:path w="1445259" h="1088389">
                <a:moveTo>
                  <a:pt x="18669" y="0"/>
                </a:moveTo>
                <a:lnTo>
                  <a:pt x="9651" y="1269"/>
                </a:lnTo>
                <a:lnTo>
                  <a:pt x="4825" y="7746"/>
                </a:lnTo>
                <a:lnTo>
                  <a:pt x="0" y="14096"/>
                </a:lnTo>
                <a:lnTo>
                  <a:pt x="1270" y="23113"/>
                </a:lnTo>
                <a:lnTo>
                  <a:pt x="1370772" y="1050240"/>
                </a:lnTo>
                <a:lnTo>
                  <a:pt x="1399210" y="1053528"/>
                </a:lnTo>
                <a:lnTo>
                  <a:pt x="1388057" y="1027043"/>
                </a:lnTo>
                <a:lnTo>
                  <a:pt x="25019" y="4825"/>
                </a:lnTo>
                <a:lnTo>
                  <a:pt x="186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58255" y="4322064"/>
            <a:ext cx="143510" cy="143510"/>
          </a:xfrm>
          <a:custGeom>
            <a:avLst/>
            <a:gdLst/>
            <a:ahLst/>
            <a:cxnLst/>
            <a:rect l="l" t="t" r="r" b="b"/>
            <a:pathLst>
              <a:path w="143510" h="143510">
                <a:moveTo>
                  <a:pt x="0" y="143256"/>
                </a:moveTo>
                <a:lnTo>
                  <a:pt x="143255" y="143256"/>
                </a:lnTo>
                <a:lnTo>
                  <a:pt x="143255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43271" y="2290572"/>
            <a:ext cx="2034539" cy="30434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10658" y="2433066"/>
            <a:ext cx="1829435" cy="2838450"/>
          </a:xfrm>
          <a:custGeom>
            <a:avLst/>
            <a:gdLst/>
            <a:ahLst/>
            <a:cxnLst/>
            <a:rect l="l" t="t" r="r" b="b"/>
            <a:pathLst>
              <a:path w="1829434" h="2838450">
                <a:moveTo>
                  <a:pt x="32052" y="48265"/>
                </a:moveTo>
                <a:lnTo>
                  <a:pt x="33287" y="76994"/>
                </a:lnTo>
                <a:lnTo>
                  <a:pt x="1804796" y="2836291"/>
                </a:lnTo>
                <a:lnTo>
                  <a:pt x="1813814" y="2838323"/>
                </a:lnTo>
                <a:lnTo>
                  <a:pt x="1827275" y="2829687"/>
                </a:lnTo>
                <a:lnTo>
                  <a:pt x="1829181" y="2820670"/>
                </a:lnTo>
                <a:lnTo>
                  <a:pt x="57647" y="61335"/>
                </a:lnTo>
                <a:lnTo>
                  <a:pt x="32052" y="48265"/>
                </a:lnTo>
                <a:close/>
              </a:path>
              <a:path w="1829434" h="2838450">
                <a:moveTo>
                  <a:pt x="2235" y="28627"/>
                </a:moveTo>
                <a:lnTo>
                  <a:pt x="6350" y="125222"/>
                </a:lnTo>
                <a:lnTo>
                  <a:pt x="6730" y="133223"/>
                </a:lnTo>
                <a:lnTo>
                  <a:pt x="13462" y="139446"/>
                </a:lnTo>
                <a:lnTo>
                  <a:pt x="29463" y="138684"/>
                </a:lnTo>
                <a:lnTo>
                  <a:pt x="35559" y="131953"/>
                </a:lnTo>
                <a:lnTo>
                  <a:pt x="35305" y="123951"/>
                </a:lnTo>
                <a:lnTo>
                  <a:pt x="33287" y="76994"/>
                </a:lnTo>
                <a:lnTo>
                  <a:pt x="2235" y="28627"/>
                </a:lnTo>
                <a:close/>
              </a:path>
              <a:path w="1829434" h="2838450">
                <a:moveTo>
                  <a:pt x="26659" y="13069"/>
                </a:moveTo>
                <a:lnTo>
                  <a:pt x="57647" y="61335"/>
                </a:lnTo>
                <a:lnTo>
                  <a:pt x="106552" y="86360"/>
                </a:lnTo>
                <a:lnTo>
                  <a:pt x="115315" y="83566"/>
                </a:lnTo>
                <a:lnTo>
                  <a:pt x="118999" y="76454"/>
                </a:lnTo>
                <a:lnTo>
                  <a:pt x="122554" y="69342"/>
                </a:lnTo>
                <a:lnTo>
                  <a:pt x="119761" y="60579"/>
                </a:lnTo>
                <a:lnTo>
                  <a:pt x="26659" y="13069"/>
                </a:lnTo>
                <a:close/>
              </a:path>
              <a:path w="1829434" h="2838450">
                <a:moveTo>
                  <a:pt x="15366" y="7620"/>
                </a:moveTo>
                <a:lnTo>
                  <a:pt x="1904" y="16256"/>
                </a:lnTo>
                <a:lnTo>
                  <a:pt x="1741" y="17021"/>
                </a:lnTo>
                <a:lnTo>
                  <a:pt x="2235" y="28627"/>
                </a:lnTo>
                <a:lnTo>
                  <a:pt x="33287" y="76994"/>
                </a:lnTo>
                <a:lnTo>
                  <a:pt x="32052" y="48265"/>
                </a:lnTo>
                <a:lnTo>
                  <a:pt x="9905" y="36957"/>
                </a:lnTo>
                <a:lnTo>
                  <a:pt x="30987" y="23495"/>
                </a:lnTo>
                <a:lnTo>
                  <a:pt x="33352" y="23495"/>
                </a:lnTo>
                <a:lnTo>
                  <a:pt x="26659" y="13069"/>
                </a:lnTo>
                <a:lnTo>
                  <a:pt x="16391" y="7836"/>
                </a:lnTo>
                <a:lnTo>
                  <a:pt x="15366" y="7620"/>
                </a:lnTo>
                <a:close/>
              </a:path>
              <a:path w="1829434" h="2838450">
                <a:moveTo>
                  <a:pt x="33352" y="23495"/>
                </a:moveTo>
                <a:lnTo>
                  <a:pt x="30987" y="23495"/>
                </a:lnTo>
                <a:lnTo>
                  <a:pt x="32052" y="48265"/>
                </a:lnTo>
                <a:lnTo>
                  <a:pt x="57647" y="61335"/>
                </a:lnTo>
                <a:lnTo>
                  <a:pt x="33352" y="23495"/>
                </a:lnTo>
                <a:close/>
              </a:path>
              <a:path w="1829434" h="2838450">
                <a:moveTo>
                  <a:pt x="30987" y="23495"/>
                </a:moveTo>
                <a:lnTo>
                  <a:pt x="9905" y="36957"/>
                </a:lnTo>
                <a:lnTo>
                  <a:pt x="32052" y="48265"/>
                </a:lnTo>
                <a:lnTo>
                  <a:pt x="30987" y="23495"/>
                </a:lnTo>
                <a:close/>
              </a:path>
              <a:path w="1829434" h="2838450">
                <a:moveTo>
                  <a:pt x="1741" y="17021"/>
                </a:moveTo>
                <a:lnTo>
                  <a:pt x="0" y="25146"/>
                </a:lnTo>
                <a:lnTo>
                  <a:pt x="2235" y="28627"/>
                </a:lnTo>
                <a:lnTo>
                  <a:pt x="1741" y="17021"/>
                </a:lnTo>
                <a:close/>
              </a:path>
              <a:path w="1829434" h="2838450">
                <a:moveTo>
                  <a:pt x="1015" y="0"/>
                </a:moveTo>
                <a:lnTo>
                  <a:pt x="1741" y="17021"/>
                </a:lnTo>
                <a:lnTo>
                  <a:pt x="1904" y="16256"/>
                </a:lnTo>
                <a:lnTo>
                  <a:pt x="15366" y="7620"/>
                </a:lnTo>
                <a:lnTo>
                  <a:pt x="15966" y="7620"/>
                </a:lnTo>
                <a:lnTo>
                  <a:pt x="1015" y="0"/>
                </a:lnTo>
                <a:close/>
              </a:path>
              <a:path w="1829434" h="2838450">
                <a:moveTo>
                  <a:pt x="16391" y="7836"/>
                </a:moveTo>
                <a:lnTo>
                  <a:pt x="26659" y="13069"/>
                </a:lnTo>
                <a:lnTo>
                  <a:pt x="24383" y="9525"/>
                </a:lnTo>
                <a:lnTo>
                  <a:pt x="16391" y="7836"/>
                </a:lnTo>
                <a:close/>
              </a:path>
              <a:path w="1829434" h="2838450">
                <a:moveTo>
                  <a:pt x="15966" y="7620"/>
                </a:moveTo>
                <a:lnTo>
                  <a:pt x="15366" y="7620"/>
                </a:lnTo>
                <a:lnTo>
                  <a:pt x="16391" y="7836"/>
                </a:lnTo>
                <a:lnTo>
                  <a:pt x="15966" y="76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78327" y="3957954"/>
            <a:ext cx="4133850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184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95934" marR="0" lvl="0" indent="0" algn="ctr" defTabSz="457200" rtl="0" eaLnBrk="1" fontAlgn="auto" latinLnBrk="0" hangingPunct="1">
              <a:lnSpc>
                <a:spcPts val="2610"/>
              </a:lnSpc>
              <a:spcBef>
                <a:spcPts val="2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989330" lvl="0" indent="0" algn="r" defTabSz="457200" rtl="0" eaLnBrk="1" fontAlgn="auto" latinLnBrk="0" hangingPunct="1">
              <a:lnSpc>
                <a:spcPts val="26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AF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1+(-1)+1=1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non-zero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,point</a:t>
            </a:r>
            <a:r>
              <a:rPr kumimoji="0" sz="2000" b="1" i="0" u="none" strike="noStrike" kern="1200" cap="none" spc="-100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BC1B4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inside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20358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2882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Polygon</a:t>
            </a:r>
            <a:r>
              <a:rPr sz="3600" b="0" spc="-45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Filling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631185"/>
            <a:ext cx="8281670" cy="2179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Filling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Polygon is the process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coloring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every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 that comes inside  the Polygon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region.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Techniques: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354965" algn="l"/>
                <a:tab pos="35560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 Fill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354965" algn="l"/>
                <a:tab pos="35560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Flood Fill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556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354965" algn="l"/>
                <a:tab pos="35560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Scan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Line Fill</a:t>
            </a:r>
            <a:r>
              <a:rPr kumimoji="0" sz="18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0494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114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Boundary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Fill</a:t>
            </a:r>
            <a:r>
              <a:rPr sz="3600" b="0" spc="-9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Method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3932" y="2504694"/>
            <a:ext cx="8667750" cy="190500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Also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known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 </a:t>
            </a:r>
            <a:r>
              <a:rPr kumimoji="0" sz="1800" b="1" i="1" u="none" strike="noStrike" kern="1200" cap="none" spc="-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“Seed-Fill</a:t>
            </a:r>
            <a:r>
              <a:rPr kumimoji="0" sz="1800" b="1" i="1" u="none" strike="noStrike" kern="1200" cap="none" spc="1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Method”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469265" algn="l"/>
                <a:tab pos="46990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Draw Polygon</a:t>
            </a:r>
            <a:r>
              <a:rPr kumimoji="0" sz="18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boundaries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469265" algn="l"/>
                <a:tab pos="46990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 up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seed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469265" algn="l"/>
                <a:tab pos="46990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800" b="1" i="0" u="none" strike="noStrike" kern="1200" cap="none" spc="2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Seed-Point</a:t>
            </a:r>
            <a:r>
              <a:rPr kumimoji="0" sz="1800" b="1" i="1" u="none" strike="noStrike" kern="1200" cap="none" spc="3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i.e.</a:t>
            </a:r>
            <a:r>
              <a:rPr kumimoji="0" sz="1800" b="1" i="0" u="none" strike="noStrike" kern="1200" cap="none" spc="3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r>
              <a:rPr kumimoji="0" sz="1800" b="1" i="0" u="none" strike="noStrike" kern="1200" cap="none" spc="3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arbitrary</a:t>
            </a:r>
            <a:r>
              <a:rPr kumimoji="0" sz="1800" b="1" i="0" u="none" strike="noStrike" kern="1200" cap="none" spc="3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interior</a:t>
            </a:r>
            <a:r>
              <a:rPr kumimoji="0" sz="1800" b="1" i="0" u="none" strike="noStrike" kern="1200" cap="none" spc="3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point</a:t>
            </a:r>
            <a:r>
              <a:rPr kumimoji="0" sz="1800" b="1" i="0" u="none" strike="noStrike" kern="1200" cap="none" spc="3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1800" b="1" i="0" u="none" strike="noStrike" kern="1200" cap="none" spc="3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taken</a:t>
            </a:r>
            <a:r>
              <a:rPr kumimoji="0" sz="1800" b="1" i="0" u="none" strike="noStrike" kern="1200" cap="none" spc="3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800" b="1" i="0" u="none" strike="noStrike" kern="1200" cap="none" spc="3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1800" b="1" i="0" u="none" strike="noStrike" kern="1200" cap="none" spc="3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</a:t>
            </a:r>
            <a:r>
              <a:rPr kumimoji="0" sz="1800" b="1" i="0" u="none" strike="noStrike" kern="1200" cap="none" spc="3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1800" b="1" i="0" u="none" strike="noStrike" kern="1200" cap="none" spc="3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starting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point.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3932" y="4510532"/>
            <a:ext cx="331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469265" algn="l"/>
                <a:tab pos="469900" algn="l"/>
                <a:tab pos="1127760" algn="l"/>
                <a:tab pos="2653665" algn="l"/>
              </a:tabLst>
              <a:defRPr/>
            </a:pPr>
            <a:r>
              <a:rPr kumimoji="0" sz="18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	neighbo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	p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27194" y="4510532"/>
            <a:ext cx="517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4340" algn="l"/>
                <a:tab pos="1728470" algn="l"/>
                <a:tab pos="2812415" algn="l"/>
                <a:tab pos="3486150" algn="l"/>
                <a:tab pos="494919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mine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0" sz="1800" b="1" i="0" u="none" strike="noStrike" kern="1200" cap="none" spc="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ether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t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	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8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nd	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3932" y="4656835"/>
            <a:ext cx="7811134" cy="163258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469900" marR="0" lvl="0" indent="0" algn="l" defTabSz="457200" rtl="0" eaLnBrk="1" fontAlgn="auto" latinLnBrk="0" hangingPunct="1">
              <a:lnSpc>
                <a:spcPct val="100000"/>
              </a:lnSpc>
              <a:spcBef>
                <a:spcPts val="1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boundary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469265" algn="l"/>
                <a:tab pos="46990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If not, paint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them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fill-color and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test their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neighboring</a:t>
            </a:r>
            <a:r>
              <a:rPr kumimoji="0" sz="18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pixels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20065" marR="0" lvl="0" indent="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(store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neighbors in</a:t>
            </a:r>
            <a:r>
              <a:rPr kumimoji="0" sz="18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stack)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469265" algn="l"/>
                <a:tab pos="469900" algn="l"/>
              </a:tabLst>
              <a:defRPr/>
            </a:pP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Continue until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pixels </a:t>
            </a:r>
            <a:r>
              <a:rPr kumimoji="0" sz="18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been</a:t>
            </a:r>
            <a:r>
              <a:rPr kumimoji="0" sz="1800" b="1" i="0" u="none" strike="noStrike" kern="1200" cap="none" spc="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tested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62516" y="4462270"/>
            <a:ext cx="2729483" cy="2395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54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060" y="827932"/>
            <a:ext cx="7700656" cy="502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647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504694"/>
            <a:ext cx="6481445" cy="16306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699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1095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469265" algn="l"/>
                <a:tab pos="46990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1" i="0" u="heavy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>
                  <a:solidFill>
                    <a:srgbClr val="404040"/>
                  </a:solidFill>
                </a:uFill>
                <a:latin typeface="Arial"/>
                <a:ea typeface="+mn-ea"/>
                <a:cs typeface="Arial"/>
              </a:rPr>
              <a:t>considerable stack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is used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 pixel</a:t>
            </a:r>
            <a:r>
              <a:rPr kumimoji="0" sz="1800" b="1" i="0" u="none" strike="noStrike" kern="1200" cap="none" spc="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information.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 typeface="Wingdings"/>
              <a:buChar char=""/>
              <a:tabLst>
                <a:tab pos="469265" algn="l"/>
                <a:tab pos="469900" algn="l"/>
              </a:tabLst>
              <a:defRPr/>
            </a:pPr>
            <a:r>
              <a:rPr kumimoji="0" sz="18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Basically,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types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513715" algn="l" defTabSz="457200" rtl="0" eaLnBrk="1" fontAlgn="auto" latinLnBrk="0" hangingPunct="1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rabicPeriod"/>
              <a:tabLst>
                <a:tab pos="926465" algn="l"/>
                <a:tab pos="92710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4-Connected Seed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513715" algn="l" defTabSz="457200" rtl="0" eaLnBrk="1" fontAlgn="auto" latinLnBrk="0" hangingPunct="1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B31166"/>
              </a:buClr>
              <a:buSzPct val="80555"/>
              <a:buFontTx/>
              <a:buAutoNum type="arabicPeriod"/>
              <a:tabLst>
                <a:tab pos="926465" algn="l"/>
                <a:tab pos="927100" algn="l"/>
              </a:tabLst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8-Connected Seed</a:t>
            </a:r>
            <a:r>
              <a:rPr kumimoji="0" sz="18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3467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6948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BEBEB"/>
                </a:solidFill>
                <a:latin typeface="Times New Roman"/>
                <a:cs typeface="Times New Roman"/>
              </a:rPr>
              <a:t>4-Connected and </a:t>
            </a:r>
            <a:r>
              <a:rPr sz="3600" dirty="0">
                <a:solidFill>
                  <a:srgbClr val="EBEBEB"/>
                </a:solidFill>
                <a:latin typeface="Times New Roman"/>
                <a:cs typeface="Times New Roman"/>
              </a:rPr>
              <a:t>8-Connected </a:t>
            </a:r>
            <a:r>
              <a:rPr sz="3600" spc="-5" dirty="0">
                <a:solidFill>
                  <a:srgbClr val="EBEBEB"/>
                </a:solidFill>
                <a:latin typeface="Times New Roman"/>
                <a:cs typeface="Times New Roman"/>
              </a:rPr>
              <a:t>Seed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613904" y="2354579"/>
            <a:ext cx="1322831" cy="1322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89240" y="2838704"/>
            <a:ext cx="774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Y+1)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897111" y="2354579"/>
            <a:ext cx="1324355" cy="1322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01353" y="2716783"/>
            <a:ext cx="5156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" marR="5080" lvl="0" indent="-29209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(X+1,  Y+1)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18503" y="2354579"/>
            <a:ext cx="1322831" cy="13228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47509" y="2716783"/>
            <a:ext cx="4648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 marR="5080" lvl="0" indent="-3175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1,  Y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05064" y="4113403"/>
            <a:ext cx="542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81592" y="4113403"/>
            <a:ext cx="774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(X+1,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318503" y="3628644"/>
            <a:ext cx="3910583" cy="13228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17969" y="4113403"/>
            <a:ext cx="723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(X-1,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613904" y="4902708"/>
            <a:ext cx="1322831" cy="1322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19719" y="5388051"/>
            <a:ext cx="711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Y-1)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889492" y="4902708"/>
            <a:ext cx="1322831" cy="1322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69654" y="5266182"/>
            <a:ext cx="76390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marR="5080" lvl="0" indent="-27940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(X+1,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Y- 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18503" y="4902708"/>
            <a:ext cx="1322831" cy="1322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34150" y="5388051"/>
            <a:ext cx="894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(X-1,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Y-1)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84135" y="6428230"/>
            <a:ext cx="245364" cy="3322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03440" y="6452654"/>
            <a:ext cx="187960" cy="274320"/>
          </a:xfrm>
          <a:custGeom>
            <a:avLst/>
            <a:gdLst/>
            <a:ahLst/>
            <a:cxnLst/>
            <a:rect l="l" t="t" r="r" b="b"/>
            <a:pathLst>
              <a:path w="187959" h="274320">
                <a:moveTo>
                  <a:pt x="94360" y="0"/>
                </a:moveTo>
                <a:lnTo>
                  <a:pt x="47569" y="12419"/>
                </a:lnTo>
                <a:lnTo>
                  <a:pt x="15001" y="47296"/>
                </a:lnTo>
                <a:lnTo>
                  <a:pt x="8508" y="78549"/>
                </a:lnTo>
                <a:lnTo>
                  <a:pt x="10080" y="92991"/>
                </a:lnTo>
                <a:lnTo>
                  <a:pt x="14795" y="106157"/>
                </a:lnTo>
                <a:lnTo>
                  <a:pt x="22653" y="118045"/>
                </a:lnTo>
                <a:lnTo>
                  <a:pt x="33654" y="128651"/>
                </a:lnTo>
                <a:lnTo>
                  <a:pt x="18609" y="141557"/>
                </a:lnTo>
                <a:lnTo>
                  <a:pt x="7969" y="158083"/>
                </a:lnTo>
                <a:lnTo>
                  <a:pt x="1758" y="178228"/>
                </a:lnTo>
                <a:lnTo>
                  <a:pt x="0" y="201993"/>
                </a:lnTo>
                <a:lnTo>
                  <a:pt x="2026" y="219193"/>
                </a:lnTo>
                <a:lnTo>
                  <a:pt x="29082" y="257657"/>
                </a:lnTo>
                <a:lnTo>
                  <a:pt x="73820" y="272932"/>
                </a:lnTo>
                <a:lnTo>
                  <a:pt x="92201" y="273951"/>
                </a:lnTo>
                <a:lnTo>
                  <a:pt x="111587" y="272770"/>
                </a:lnTo>
                <a:lnTo>
                  <a:pt x="159003" y="255054"/>
                </a:lnTo>
                <a:lnTo>
                  <a:pt x="179416" y="231990"/>
                </a:lnTo>
                <a:lnTo>
                  <a:pt x="92201" y="231990"/>
                </a:lnTo>
                <a:lnTo>
                  <a:pt x="84326" y="231578"/>
                </a:lnTo>
                <a:lnTo>
                  <a:pt x="48535" y="207977"/>
                </a:lnTo>
                <a:lnTo>
                  <a:pt x="47370" y="200088"/>
                </a:lnTo>
                <a:lnTo>
                  <a:pt x="47773" y="189953"/>
                </a:lnTo>
                <a:lnTo>
                  <a:pt x="70453" y="157999"/>
                </a:lnTo>
                <a:lnTo>
                  <a:pt x="91185" y="147726"/>
                </a:lnTo>
                <a:lnTo>
                  <a:pt x="174731" y="147726"/>
                </a:lnTo>
                <a:lnTo>
                  <a:pt x="171979" y="143808"/>
                </a:lnTo>
                <a:lnTo>
                  <a:pt x="165179" y="136721"/>
                </a:lnTo>
                <a:lnTo>
                  <a:pt x="156878" y="130111"/>
                </a:lnTo>
                <a:lnTo>
                  <a:pt x="147065" y="123977"/>
                </a:lnTo>
                <a:lnTo>
                  <a:pt x="153614" y="119695"/>
                </a:lnTo>
                <a:lnTo>
                  <a:pt x="159162" y="115176"/>
                </a:lnTo>
                <a:lnTo>
                  <a:pt x="163710" y="110418"/>
                </a:lnTo>
                <a:lnTo>
                  <a:pt x="167258" y="105422"/>
                </a:lnTo>
                <a:lnTo>
                  <a:pt x="167677" y="104559"/>
                </a:lnTo>
                <a:lnTo>
                  <a:pt x="88900" y="104559"/>
                </a:lnTo>
                <a:lnTo>
                  <a:pt x="74636" y="99801"/>
                </a:lnTo>
                <a:lnTo>
                  <a:pt x="64420" y="93851"/>
                </a:lnTo>
                <a:lnTo>
                  <a:pt x="58253" y="86708"/>
                </a:lnTo>
                <a:lnTo>
                  <a:pt x="56133" y="78371"/>
                </a:lnTo>
                <a:lnTo>
                  <a:pt x="58346" y="62745"/>
                </a:lnTo>
                <a:lnTo>
                  <a:pt x="65357" y="51585"/>
                </a:lnTo>
                <a:lnTo>
                  <a:pt x="77154" y="44890"/>
                </a:lnTo>
                <a:lnTo>
                  <a:pt x="93725" y="42659"/>
                </a:lnTo>
                <a:lnTo>
                  <a:pt x="168607" y="42659"/>
                </a:lnTo>
                <a:lnTo>
                  <a:pt x="164097" y="32618"/>
                </a:lnTo>
                <a:lnTo>
                  <a:pt x="156336" y="22021"/>
                </a:lnTo>
                <a:lnTo>
                  <a:pt x="144742" y="12258"/>
                </a:lnTo>
                <a:lnTo>
                  <a:pt x="130540" y="5334"/>
                </a:lnTo>
                <a:lnTo>
                  <a:pt x="113742" y="1247"/>
                </a:lnTo>
                <a:lnTo>
                  <a:pt x="94360" y="0"/>
                </a:lnTo>
                <a:close/>
              </a:path>
              <a:path w="187959" h="274320">
                <a:moveTo>
                  <a:pt x="174731" y="147726"/>
                </a:moveTo>
                <a:lnTo>
                  <a:pt x="91185" y="147726"/>
                </a:lnTo>
                <a:lnTo>
                  <a:pt x="101425" y="151205"/>
                </a:lnTo>
                <a:lnTo>
                  <a:pt x="110235" y="154879"/>
                </a:lnTo>
                <a:lnTo>
                  <a:pt x="136786" y="183259"/>
                </a:lnTo>
                <a:lnTo>
                  <a:pt x="137667" y="191770"/>
                </a:lnTo>
                <a:lnTo>
                  <a:pt x="137167" y="200977"/>
                </a:lnTo>
                <a:lnTo>
                  <a:pt x="104753" y="231276"/>
                </a:lnTo>
                <a:lnTo>
                  <a:pt x="92201" y="231990"/>
                </a:lnTo>
                <a:lnTo>
                  <a:pt x="179416" y="231990"/>
                </a:lnTo>
                <a:lnTo>
                  <a:pt x="180720" y="230043"/>
                </a:lnTo>
                <a:lnTo>
                  <a:pt x="186150" y="214511"/>
                </a:lnTo>
                <a:lnTo>
                  <a:pt x="187959" y="196964"/>
                </a:lnTo>
                <a:lnTo>
                  <a:pt x="187293" y="183519"/>
                </a:lnTo>
                <a:lnTo>
                  <a:pt x="185293" y="171438"/>
                </a:lnTo>
                <a:lnTo>
                  <a:pt x="181959" y="160722"/>
                </a:lnTo>
                <a:lnTo>
                  <a:pt x="177291" y="151371"/>
                </a:lnTo>
                <a:lnTo>
                  <a:pt x="174731" y="147726"/>
                </a:lnTo>
                <a:close/>
              </a:path>
              <a:path w="187959" h="274320">
                <a:moveTo>
                  <a:pt x="168607" y="42659"/>
                </a:moveTo>
                <a:lnTo>
                  <a:pt x="105282" y="42659"/>
                </a:lnTo>
                <a:lnTo>
                  <a:pt x="113410" y="44615"/>
                </a:lnTo>
                <a:lnTo>
                  <a:pt x="118109" y="48552"/>
                </a:lnTo>
                <a:lnTo>
                  <a:pt x="121703" y="52874"/>
                </a:lnTo>
                <a:lnTo>
                  <a:pt x="124285" y="58735"/>
                </a:lnTo>
                <a:lnTo>
                  <a:pt x="125843" y="66138"/>
                </a:lnTo>
                <a:lnTo>
                  <a:pt x="126364" y="75082"/>
                </a:lnTo>
                <a:lnTo>
                  <a:pt x="126364" y="83629"/>
                </a:lnTo>
                <a:lnTo>
                  <a:pt x="88900" y="104559"/>
                </a:lnTo>
                <a:lnTo>
                  <a:pt x="167677" y="104559"/>
                </a:lnTo>
                <a:lnTo>
                  <a:pt x="170259" y="99233"/>
                </a:lnTo>
                <a:lnTo>
                  <a:pt x="172402" y="92114"/>
                </a:lnTo>
                <a:lnTo>
                  <a:pt x="173688" y="84064"/>
                </a:lnTo>
                <a:lnTo>
                  <a:pt x="174116" y="75082"/>
                </a:lnTo>
                <a:lnTo>
                  <a:pt x="172999" y="59149"/>
                </a:lnTo>
                <a:lnTo>
                  <a:pt x="169656" y="44994"/>
                </a:lnTo>
                <a:lnTo>
                  <a:pt x="168607" y="4265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44715" y="6594284"/>
            <a:ext cx="102489" cy="964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3478" y="6489217"/>
            <a:ext cx="82423" cy="740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203440" y="6452654"/>
            <a:ext cx="187960" cy="274320"/>
          </a:xfrm>
          <a:custGeom>
            <a:avLst/>
            <a:gdLst/>
            <a:ahLst/>
            <a:cxnLst/>
            <a:rect l="l" t="t" r="r" b="b"/>
            <a:pathLst>
              <a:path w="187959" h="274320">
                <a:moveTo>
                  <a:pt x="94360" y="0"/>
                </a:moveTo>
                <a:lnTo>
                  <a:pt x="144742" y="12258"/>
                </a:lnTo>
                <a:lnTo>
                  <a:pt x="169656" y="44994"/>
                </a:lnTo>
                <a:lnTo>
                  <a:pt x="174116" y="75082"/>
                </a:lnTo>
                <a:lnTo>
                  <a:pt x="173688" y="84064"/>
                </a:lnTo>
                <a:lnTo>
                  <a:pt x="153614" y="119695"/>
                </a:lnTo>
                <a:lnTo>
                  <a:pt x="147065" y="123977"/>
                </a:lnTo>
                <a:lnTo>
                  <a:pt x="156878" y="130111"/>
                </a:lnTo>
                <a:lnTo>
                  <a:pt x="181959" y="160722"/>
                </a:lnTo>
                <a:lnTo>
                  <a:pt x="187959" y="196964"/>
                </a:lnTo>
                <a:lnTo>
                  <a:pt x="186150" y="214511"/>
                </a:lnTo>
                <a:lnTo>
                  <a:pt x="159003" y="255054"/>
                </a:lnTo>
                <a:lnTo>
                  <a:pt x="111587" y="272770"/>
                </a:lnTo>
                <a:lnTo>
                  <a:pt x="92201" y="273951"/>
                </a:lnTo>
                <a:lnTo>
                  <a:pt x="73820" y="272932"/>
                </a:lnTo>
                <a:lnTo>
                  <a:pt x="29082" y="257657"/>
                </a:lnTo>
                <a:lnTo>
                  <a:pt x="2026" y="219193"/>
                </a:lnTo>
                <a:lnTo>
                  <a:pt x="0" y="201993"/>
                </a:lnTo>
                <a:lnTo>
                  <a:pt x="1758" y="178228"/>
                </a:lnTo>
                <a:lnTo>
                  <a:pt x="7969" y="158083"/>
                </a:lnTo>
                <a:lnTo>
                  <a:pt x="18609" y="141557"/>
                </a:lnTo>
                <a:lnTo>
                  <a:pt x="33654" y="128651"/>
                </a:lnTo>
                <a:lnTo>
                  <a:pt x="22653" y="118045"/>
                </a:lnTo>
                <a:lnTo>
                  <a:pt x="14795" y="106157"/>
                </a:lnTo>
                <a:lnTo>
                  <a:pt x="10080" y="92991"/>
                </a:lnTo>
                <a:lnTo>
                  <a:pt x="8508" y="78549"/>
                </a:lnTo>
                <a:lnTo>
                  <a:pt x="10130" y="62197"/>
                </a:lnTo>
                <a:lnTo>
                  <a:pt x="34543" y="21844"/>
                </a:lnTo>
                <a:lnTo>
                  <a:pt x="77477" y="1495"/>
                </a:lnTo>
                <a:lnTo>
                  <a:pt x="94360" y="0"/>
                </a:lnTo>
                <a:close/>
              </a:path>
            </a:pathLst>
          </a:custGeom>
          <a:ln w="12192">
            <a:solidFill>
              <a:srgbClr val="36246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23404" y="6577583"/>
            <a:ext cx="198120" cy="1005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443596" y="6600900"/>
            <a:ext cx="140335" cy="43815"/>
          </a:xfrm>
          <a:custGeom>
            <a:avLst/>
            <a:gdLst/>
            <a:ahLst/>
            <a:cxnLst/>
            <a:rect l="l" t="t" r="r" b="b"/>
            <a:pathLst>
              <a:path w="140334" h="43815">
                <a:moveTo>
                  <a:pt x="117728" y="0"/>
                </a:moveTo>
                <a:lnTo>
                  <a:pt x="110617" y="0"/>
                </a:lnTo>
                <a:lnTo>
                  <a:pt x="102901" y="47"/>
                </a:lnTo>
                <a:lnTo>
                  <a:pt x="45577" y="1363"/>
                </a:lnTo>
                <a:lnTo>
                  <a:pt x="28448" y="1562"/>
                </a:lnTo>
                <a:lnTo>
                  <a:pt x="21208" y="1562"/>
                </a:lnTo>
                <a:lnTo>
                  <a:pt x="14985" y="3238"/>
                </a:lnTo>
                <a:lnTo>
                  <a:pt x="3175" y="10515"/>
                </a:lnTo>
                <a:lnTo>
                  <a:pt x="0" y="15836"/>
                </a:lnTo>
                <a:lnTo>
                  <a:pt x="0" y="29248"/>
                </a:lnTo>
                <a:lnTo>
                  <a:pt x="3175" y="34556"/>
                </a:lnTo>
                <a:lnTo>
                  <a:pt x="9525" y="38493"/>
                </a:lnTo>
                <a:lnTo>
                  <a:pt x="14985" y="41732"/>
                </a:lnTo>
                <a:lnTo>
                  <a:pt x="21208" y="43345"/>
                </a:lnTo>
                <a:lnTo>
                  <a:pt x="28448" y="43345"/>
                </a:lnTo>
                <a:lnTo>
                  <a:pt x="80279" y="42914"/>
                </a:lnTo>
                <a:lnTo>
                  <a:pt x="125059" y="39596"/>
                </a:lnTo>
                <a:lnTo>
                  <a:pt x="139953" y="20802"/>
                </a:lnTo>
                <a:lnTo>
                  <a:pt x="139953" y="13525"/>
                </a:lnTo>
                <a:lnTo>
                  <a:pt x="136398" y="8039"/>
                </a:lnTo>
                <a:lnTo>
                  <a:pt x="129539" y="4330"/>
                </a:lnTo>
                <a:lnTo>
                  <a:pt x="124078" y="1447"/>
                </a:lnTo>
                <a:lnTo>
                  <a:pt x="117728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43596" y="6600900"/>
            <a:ext cx="140335" cy="43815"/>
          </a:xfrm>
          <a:custGeom>
            <a:avLst/>
            <a:gdLst/>
            <a:ahLst/>
            <a:cxnLst/>
            <a:rect l="l" t="t" r="r" b="b"/>
            <a:pathLst>
              <a:path w="140334" h="43815">
                <a:moveTo>
                  <a:pt x="110617" y="0"/>
                </a:moveTo>
                <a:lnTo>
                  <a:pt x="117728" y="0"/>
                </a:lnTo>
                <a:lnTo>
                  <a:pt x="124078" y="1447"/>
                </a:lnTo>
                <a:lnTo>
                  <a:pt x="129539" y="4330"/>
                </a:lnTo>
                <a:lnTo>
                  <a:pt x="136398" y="8039"/>
                </a:lnTo>
                <a:lnTo>
                  <a:pt x="139953" y="13525"/>
                </a:lnTo>
                <a:lnTo>
                  <a:pt x="139953" y="20802"/>
                </a:lnTo>
                <a:lnTo>
                  <a:pt x="99224" y="42375"/>
                </a:lnTo>
                <a:lnTo>
                  <a:pt x="56691" y="43237"/>
                </a:lnTo>
                <a:lnTo>
                  <a:pt x="28448" y="43345"/>
                </a:lnTo>
                <a:lnTo>
                  <a:pt x="21208" y="43345"/>
                </a:lnTo>
                <a:lnTo>
                  <a:pt x="14985" y="41732"/>
                </a:lnTo>
                <a:lnTo>
                  <a:pt x="9525" y="38493"/>
                </a:lnTo>
                <a:lnTo>
                  <a:pt x="3175" y="34556"/>
                </a:lnTo>
                <a:lnTo>
                  <a:pt x="0" y="29248"/>
                </a:lnTo>
                <a:lnTo>
                  <a:pt x="0" y="22542"/>
                </a:lnTo>
                <a:lnTo>
                  <a:pt x="0" y="15836"/>
                </a:lnTo>
                <a:lnTo>
                  <a:pt x="3175" y="10515"/>
                </a:lnTo>
                <a:lnTo>
                  <a:pt x="9525" y="6591"/>
                </a:lnTo>
                <a:lnTo>
                  <a:pt x="14985" y="3238"/>
                </a:lnTo>
                <a:lnTo>
                  <a:pt x="21208" y="1562"/>
                </a:lnTo>
                <a:lnTo>
                  <a:pt x="28448" y="1562"/>
                </a:lnTo>
                <a:lnTo>
                  <a:pt x="36161" y="1512"/>
                </a:lnTo>
                <a:lnTo>
                  <a:pt x="45577" y="1363"/>
                </a:lnTo>
                <a:lnTo>
                  <a:pt x="56683" y="1117"/>
                </a:lnTo>
                <a:lnTo>
                  <a:pt x="69469" y="774"/>
                </a:lnTo>
                <a:lnTo>
                  <a:pt x="82327" y="433"/>
                </a:lnTo>
                <a:lnTo>
                  <a:pt x="93472" y="192"/>
                </a:lnTo>
                <a:lnTo>
                  <a:pt x="102901" y="47"/>
                </a:lnTo>
                <a:lnTo>
                  <a:pt x="110617" y="0"/>
                </a:lnTo>
                <a:close/>
              </a:path>
            </a:pathLst>
          </a:custGeom>
          <a:ln w="12192">
            <a:solidFill>
              <a:srgbClr val="36246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610856" y="6417562"/>
            <a:ext cx="1769363" cy="3459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624571" y="6434772"/>
            <a:ext cx="1724278" cy="3008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555748" y="6420610"/>
            <a:ext cx="269748" cy="3322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575686" y="6444411"/>
            <a:ext cx="212090" cy="275590"/>
          </a:xfrm>
          <a:custGeom>
            <a:avLst/>
            <a:gdLst/>
            <a:ahLst/>
            <a:cxnLst/>
            <a:rect l="l" t="t" r="r" b="b"/>
            <a:pathLst>
              <a:path w="212089" h="275590">
                <a:moveTo>
                  <a:pt x="172846" y="198882"/>
                </a:moveTo>
                <a:lnTo>
                  <a:pt x="124840" y="198882"/>
                </a:lnTo>
                <a:lnTo>
                  <a:pt x="124840" y="240322"/>
                </a:lnTo>
                <a:lnTo>
                  <a:pt x="125912" y="255490"/>
                </a:lnTo>
                <a:lnTo>
                  <a:pt x="130460" y="266325"/>
                </a:lnTo>
                <a:lnTo>
                  <a:pt x="138485" y="272826"/>
                </a:lnTo>
                <a:lnTo>
                  <a:pt x="149987" y="274993"/>
                </a:lnTo>
                <a:lnTo>
                  <a:pt x="156844" y="274993"/>
                </a:lnTo>
                <a:lnTo>
                  <a:pt x="162432" y="272910"/>
                </a:lnTo>
                <a:lnTo>
                  <a:pt x="166369" y="268757"/>
                </a:lnTo>
                <a:lnTo>
                  <a:pt x="170433" y="264591"/>
                </a:lnTo>
                <a:lnTo>
                  <a:pt x="172593" y="259334"/>
                </a:lnTo>
                <a:lnTo>
                  <a:pt x="172719" y="252971"/>
                </a:lnTo>
                <a:lnTo>
                  <a:pt x="172954" y="238667"/>
                </a:lnTo>
                <a:lnTo>
                  <a:pt x="173041" y="211621"/>
                </a:lnTo>
                <a:lnTo>
                  <a:pt x="172846" y="198882"/>
                </a:lnTo>
                <a:close/>
              </a:path>
              <a:path w="212089" h="275590">
                <a:moveTo>
                  <a:pt x="152907" y="0"/>
                </a:moveTo>
                <a:lnTo>
                  <a:pt x="146176" y="0"/>
                </a:lnTo>
                <a:lnTo>
                  <a:pt x="135840" y="1128"/>
                </a:lnTo>
                <a:lnTo>
                  <a:pt x="61055" y="87042"/>
                </a:lnTo>
                <a:lnTo>
                  <a:pt x="25781" y="136639"/>
                </a:lnTo>
                <a:lnTo>
                  <a:pt x="20319" y="142760"/>
                </a:lnTo>
                <a:lnTo>
                  <a:pt x="14986" y="148831"/>
                </a:lnTo>
                <a:lnTo>
                  <a:pt x="9651" y="154838"/>
                </a:lnTo>
                <a:lnTo>
                  <a:pt x="3175" y="162699"/>
                </a:lnTo>
                <a:lnTo>
                  <a:pt x="0" y="169811"/>
                </a:lnTo>
                <a:lnTo>
                  <a:pt x="0" y="176161"/>
                </a:lnTo>
                <a:lnTo>
                  <a:pt x="55625" y="198882"/>
                </a:lnTo>
                <a:lnTo>
                  <a:pt x="180534" y="198955"/>
                </a:lnTo>
                <a:lnTo>
                  <a:pt x="187388" y="198489"/>
                </a:lnTo>
                <a:lnTo>
                  <a:pt x="193454" y="197462"/>
                </a:lnTo>
                <a:lnTo>
                  <a:pt x="198500" y="195935"/>
                </a:lnTo>
                <a:lnTo>
                  <a:pt x="207390" y="192341"/>
                </a:lnTo>
                <a:lnTo>
                  <a:pt x="211836" y="185762"/>
                </a:lnTo>
                <a:lnTo>
                  <a:pt x="211708" y="176161"/>
                </a:lnTo>
                <a:lnTo>
                  <a:pt x="211708" y="167030"/>
                </a:lnTo>
                <a:lnTo>
                  <a:pt x="172846" y="153111"/>
                </a:lnTo>
                <a:lnTo>
                  <a:pt x="73025" y="153111"/>
                </a:lnTo>
                <a:lnTo>
                  <a:pt x="89336" y="128993"/>
                </a:lnTo>
                <a:lnTo>
                  <a:pt x="103409" y="107980"/>
                </a:lnTo>
                <a:lnTo>
                  <a:pt x="115244" y="90069"/>
                </a:lnTo>
                <a:lnTo>
                  <a:pt x="124840" y="75260"/>
                </a:lnTo>
                <a:lnTo>
                  <a:pt x="172775" y="75260"/>
                </a:lnTo>
                <a:lnTo>
                  <a:pt x="172719" y="15201"/>
                </a:lnTo>
                <a:lnTo>
                  <a:pt x="169671" y="9372"/>
                </a:lnTo>
                <a:lnTo>
                  <a:pt x="163830" y="5207"/>
                </a:lnTo>
                <a:lnTo>
                  <a:pt x="158876" y="1739"/>
                </a:lnTo>
                <a:lnTo>
                  <a:pt x="152907" y="0"/>
                </a:lnTo>
                <a:close/>
              </a:path>
              <a:path w="212089" h="275590">
                <a:moveTo>
                  <a:pt x="172775" y="75260"/>
                </a:moveTo>
                <a:lnTo>
                  <a:pt x="124840" y="75260"/>
                </a:lnTo>
                <a:lnTo>
                  <a:pt x="124840" y="153111"/>
                </a:lnTo>
                <a:lnTo>
                  <a:pt x="172846" y="153111"/>
                </a:lnTo>
                <a:lnTo>
                  <a:pt x="172775" y="7526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42616" y="6513576"/>
            <a:ext cx="64007" cy="900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575686" y="6444411"/>
            <a:ext cx="212090" cy="275590"/>
          </a:xfrm>
          <a:custGeom>
            <a:avLst/>
            <a:gdLst/>
            <a:ahLst/>
            <a:cxnLst/>
            <a:rect l="l" t="t" r="r" b="b"/>
            <a:pathLst>
              <a:path w="212089" h="275590">
                <a:moveTo>
                  <a:pt x="146176" y="0"/>
                </a:moveTo>
                <a:lnTo>
                  <a:pt x="152907" y="0"/>
                </a:lnTo>
                <a:lnTo>
                  <a:pt x="158876" y="1739"/>
                </a:lnTo>
                <a:lnTo>
                  <a:pt x="163830" y="5207"/>
                </a:lnTo>
                <a:lnTo>
                  <a:pt x="169671" y="9372"/>
                </a:lnTo>
                <a:lnTo>
                  <a:pt x="172719" y="15201"/>
                </a:lnTo>
                <a:lnTo>
                  <a:pt x="172719" y="22720"/>
                </a:lnTo>
                <a:lnTo>
                  <a:pt x="172846" y="153111"/>
                </a:lnTo>
                <a:lnTo>
                  <a:pt x="211708" y="167030"/>
                </a:lnTo>
                <a:lnTo>
                  <a:pt x="211708" y="176161"/>
                </a:lnTo>
                <a:lnTo>
                  <a:pt x="211836" y="185762"/>
                </a:lnTo>
                <a:lnTo>
                  <a:pt x="180534" y="198955"/>
                </a:lnTo>
                <a:lnTo>
                  <a:pt x="172846" y="198882"/>
                </a:lnTo>
                <a:lnTo>
                  <a:pt x="173041" y="211621"/>
                </a:lnTo>
                <a:lnTo>
                  <a:pt x="172719" y="252971"/>
                </a:lnTo>
                <a:lnTo>
                  <a:pt x="166369" y="268757"/>
                </a:lnTo>
                <a:lnTo>
                  <a:pt x="162432" y="272910"/>
                </a:lnTo>
                <a:lnTo>
                  <a:pt x="156844" y="274993"/>
                </a:lnTo>
                <a:lnTo>
                  <a:pt x="149987" y="274993"/>
                </a:lnTo>
                <a:lnTo>
                  <a:pt x="138485" y="272826"/>
                </a:lnTo>
                <a:lnTo>
                  <a:pt x="130460" y="266325"/>
                </a:lnTo>
                <a:lnTo>
                  <a:pt x="125912" y="255490"/>
                </a:lnTo>
                <a:lnTo>
                  <a:pt x="124840" y="240322"/>
                </a:lnTo>
                <a:lnTo>
                  <a:pt x="124840" y="198882"/>
                </a:lnTo>
                <a:lnTo>
                  <a:pt x="55625" y="198882"/>
                </a:lnTo>
                <a:lnTo>
                  <a:pt x="31289" y="197462"/>
                </a:lnTo>
                <a:lnTo>
                  <a:pt x="13906" y="193203"/>
                </a:lnTo>
                <a:lnTo>
                  <a:pt x="3476" y="186103"/>
                </a:lnTo>
                <a:lnTo>
                  <a:pt x="0" y="176161"/>
                </a:lnTo>
                <a:lnTo>
                  <a:pt x="0" y="169811"/>
                </a:lnTo>
                <a:lnTo>
                  <a:pt x="3175" y="162699"/>
                </a:lnTo>
                <a:lnTo>
                  <a:pt x="9651" y="154838"/>
                </a:lnTo>
                <a:lnTo>
                  <a:pt x="14986" y="148831"/>
                </a:lnTo>
                <a:lnTo>
                  <a:pt x="20319" y="142760"/>
                </a:lnTo>
                <a:lnTo>
                  <a:pt x="25781" y="136639"/>
                </a:lnTo>
                <a:lnTo>
                  <a:pt x="41596" y="114267"/>
                </a:lnTo>
                <a:lnTo>
                  <a:pt x="61055" y="87042"/>
                </a:lnTo>
                <a:lnTo>
                  <a:pt x="84181" y="54964"/>
                </a:lnTo>
                <a:lnTo>
                  <a:pt x="110998" y="18034"/>
                </a:lnTo>
                <a:lnTo>
                  <a:pt x="135840" y="1128"/>
                </a:lnTo>
                <a:lnTo>
                  <a:pt x="146176" y="0"/>
                </a:lnTo>
                <a:close/>
              </a:path>
            </a:pathLst>
          </a:custGeom>
          <a:ln w="12192">
            <a:solidFill>
              <a:srgbClr val="36246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08732" y="6574535"/>
            <a:ext cx="198119" cy="10210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828670" y="6598551"/>
            <a:ext cx="140335" cy="43815"/>
          </a:xfrm>
          <a:custGeom>
            <a:avLst/>
            <a:gdLst/>
            <a:ahLst/>
            <a:cxnLst/>
            <a:rect l="l" t="t" r="r" b="b"/>
            <a:pathLst>
              <a:path w="140335" h="43815">
                <a:moveTo>
                  <a:pt x="117729" y="0"/>
                </a:moveTo>
                <a:lnTo>
                  <a:pt x="110617" y="0"/>
                </a:lnTo>
                <a:lnTo>
                  <a:pt x="102901" y="49"/>
                </a:lnTo>
                <a:lnTo>
                  <a:pt x="45577" y="1370"/>
                </a:lnTo>
                <a:lnTo>
                  <a:pt x="28448" y="1562"/>
                </a:lnTo>
                <a:lnTo>
                  <a:pt x="21209" y="1562"/>
                </a:lnTo>
                <a:lnTo>
                  <a:pt x="14986" y="3238"/>
                </a:lnTo>
                <a:lnTo>
                  <a:pt x="3175" y="10528"/>
                </a:lnTo>
                <a:lnTo>
                  <a:pt x="0" y="15836"/>
                </a:lnTo>
                <a:lnTo>
                  <a:pt x="0" y="29248"/>
                </a:lnTo>
                <a:lnTo>
                  <a:pt x="3175" y="34569"/>
                </a:lnTo>
                <a:lnTo>
                  <a:pt x="9525" y="38493"/>
                </a:lnTo>
                <a:lnTo>
                  <a:pt x="14986" y="41732"/>
                </a:lnTo>
                <a:lnTo>
                  <a:pt x="21209" y="43345"/>
                </a:lnTo>
                <a:lnTo>
                  <a:pt x="28448" y="43345"/>
                </a:lnTo>
                <a:lnTo>
                  <a:pt x="80279" y="42914"/>
                </a:lnTo>
                <a:lnTo>
                  <a:pt x="125059" y="39603"/>
                </a:lnTo>
                <a:lnTo>
                  <a:pt x="139954" y="20815"/>
                </a:lnTo>
                <a:lnTo>
                  <a:pt x="139954" y="13525"/>
                </a:lnTo>
                <a:lnTo>
                  <a:pt x="136398" y="8039"/>
                </a:lnTo>
                <a:lnTo>
                  <a:pt x="124079" y="1447"/>
                </a:lnTo>
                <a:lnTo>
                  <a:pt x="117729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828670" y="6598551"/>
            <a:ext cx="140335" cy="43815"/>
          </a:xfrm>
          <a:custGeom>
            <a:avLst/>
            <a:gdLst/>
            <a:ahLst/>
            <a:cxnLst/>
            <a:rect l="l" t="t" r="r" b="b"/>
            <a:pathLst>
              <a:path w="140335" h="43815">
                <a:moveTo>
                  <a:pt x="110617" y="0"/>
                </a:moveTo>
                <a:lnTo>
                  <a:pt x="117729" y="0"/>
                </a:lnTo>
                <a:lnTo>
                  <a:pt x="124079" y="1447"/>
                </a:lnTo>
                <a:lnTo>
                  <a:pt x="129540" y="4343"/>
                </a:lnTo>
                <a:lnTo>
                  <a:pt x="136398" y="8039"/>
                </a:lnTo>
                <a:lnTo>
                  <a:pt x="139954" y="13525"/>
                </a:lnTo>
                <a:lnTo>
                  <a:pt x="139954" y="20815"/>
                </a:lnTo>
                <a:lnTo>
                  <a:pt x="99224" y="42375"/>
                </a:lnTo>
                <a:lnTo>
                  <a:pt x="56691" y="43237"/>
                </a:lnTo>
                <a:lnTo>
                  <a:pt x="28448" y="43345"/>
                </a:lnTo>
                <a:lnTo>
                  <a:pt x="21209" y="43345"/>
                </a:lnTo>
                <a:lnTo>
                  <a:pt x="14986" y="41732"/>
                </a:lnTo>
                <a:lnTo>
                  <a:pt x="9525" y="38493"/>
                </a:lnTo>
                <a:lnTo>
                  <a:pt x="3175" y="34569"/>
                </a:lnTo>
                <a:lnTo>
                  <a:pt x="0" y="29248"/>
                </a:lnTo>
                <a:lnTo>
                  <a:pt x="0" y="22542"/>
                </a:lnTo>
                <a:lnTo>
                  <a:pt x="0" y="15836"/>
                </a:lnTo>
                <a:lnTo>
                  <a:pt x="3175" y="10528"/>
                </a:lnTo>
                <a:lnTo>
                  <a:pt x="9525" y="6591"/>
                </a:lnTo>
                <a:lnTo>
                  <a:pt x="14986" y="3238"/>
                </a:lnTo>
                <a:lnTo>
                  <a:pt x="21209" y="1562"/>
                </a:lnTo>
                <a:lnTo>
                  <a:pt x="28448" y="1562"/>
                </a:lnTo>
                <a:lnTo>
                  <a:pt x="36161" y="1514"/>
                </a:lnTo>
                <a:lnTo>
                  <a:pt x="45577" y="1370"/>
                </a:lnTo>
                <a:lnTo>
                  <a:pt x="56683" y="1128"/>
                </a:lnTo>
                <a:lnTo>
                  <a:pt x="69468" y="787"/>
                </a:lnTo>
                <a:lnTo>
                  <a:pt x="82327" y="444"/>
                </a:lnTo>
                <a:lnTo>
                  <a:pt x="93471" y="198"/>
                </a:lnTo>
                <a:lnTo>
                  <a:pt x="102901" y="49"/>
                </a:lnTo>
                <a:lnTo>
                  <a:pt x="110617" y="0"/>
                </a:lnTo>
                <a:close/>
              </a:path>
            </a:pathLst>
          </a:custGeom>
          <a:ln w="12192">
            <a:solidFill>
              <a:srgbClr val="362463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96183" y="6414514"/>
            <a:ext cx="1769364" cy="3474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09645" y="6432422"/>
            <a:ext cx="1724278" cy="3008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999232" y="2354579"/>
            <a:ext cx="1322832" cy="13228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73933" y="2838704"/>
            <a:ext cx="774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Y+1)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89757" y="4113403"/>
            <a:ext cx="542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66030" y="4113403"/>
            <a:ext cx="7740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(X+1,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703832" y="3628644"/>
            <a:ext cx="3910584" cy="13228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002282" y="4113403"/>
            <a:ext cx="724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(X-1,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999232" y="4902708"/>
            <a:ext cx="1322832" cy="13228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304413" y="5388051"/>
            <a:ext cx="711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(X,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Y-1)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1725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3932" y="2631185"/>
            <a:ext cx="798575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lvl="0" indent="-3429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4965" algn="l"/>
              </a:tabLst>
              <a:defRPr/>
            </a:pPr>
            <a:r>
              <a:rPr kumimoji="0" sz="1450" b="0" i="0" u="none" strike="noStrike" kern="1200" cap="none" spc="235" normalizeH="0" baseline="0" noProof="0" dirty="0">
                <a:ln>
                  <a:noFill/>
                </a:ln>
                <a:solidFill>
                  <a:srgbClr val="B31166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	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4-connected pixel technique failed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fill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area as marked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following figure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which won’t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happen </a:t>
            </a:r>
            <a:r>
              <a:rPr kumimoji="0" sz="18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8-connected</a:t>
            </a:r>
            <a:r>
              <a:rPr kumimoji="0" sz="1800" b="1" i="0" u="none" strike="noStrike" kern="1200" cap="none" spc="-1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technique.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0355" y="3557015"/>
            <a:ext cx="4477511" cy="2763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349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40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4 –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Connected</a:t>
            </a:r>
            <a:r>
              <a:rPr sz="3600" b="0" spc="-7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Example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53300" y="2636520"/>
            <a:ext cx="304800" cy="1828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9650" y="5244210"/>
            <a:ext cx="1182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</a:t>
            </a:r>
            <a:r>
              <a:rPr kumimoji="0" sz="14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29328" y="2849879"/>
            <a:ext cx="2417064" cy="2366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254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6723" y="2269235"/>
            <a:ext cx="3048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65903" y="2481072"/>
            <a:ext cx="2418588" cy="2112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56403" y="3717797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51603" y="4022293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61203" y="4022293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2676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5903" y="2481072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1603" y="3627427"/>
            <a:ext cx="734695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317500" marR="0" lvl="0" indent="0" algn="l" defTabSz="457200" rtl="0" eaLnBrk="1" fontAlgn="auto" latinLnBrk="0" hangingPunct="1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Tx/>
              <a:buNone/>
              <a:tabLst>
                <a:tab pos="6216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	4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6723" y="2269235"/>
            <a:ext cx="3048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1358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5903" y="2481072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1603" y="3627427"/>
            <a:ext cx="429895" cy="63500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0" marR="5080" lvl="0" indent="0" algn="r" defTabSz="457200" rtl="0" eaLnBrk="1" fontAlgn="auto" latinLnBrk="0" hangingPunct="1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6723" y="2269235"/>
            <a:ext cx="3048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7441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5903" y="2481072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51603" y="3717797"/>
            <a:ext cx="429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	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6723" y="2269235"/>
            <a:ext cx="3048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593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5903" y="2481072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6403" y="3717797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6723" y="2269235"/>
            <a:ext cx="3048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2152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5903" y="2481072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6723" y="2269235"/>
            <a:ext cx="304800" cy="1828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84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671" y="247830"/>
            <a:ext cx="9419304" cy="706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28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667000"/>
            <a:ext cx="41910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076" y="5867400"/>
            <a:ext cx="9906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9076" y="1676400"/>
            <a:ext cx="28194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99476" y="9144"/>
            <a:ext cx="1600200" cy="160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02142" y="1519047"/>
            <a:ext cx="3288029" cy="768350"/>
          </a:xfrm>
          <a:custGeom>
            <a:avLst/>
            <a:gdLst/>
            <a:ahLst/>
            <a:cxnLst/>
            <a:rect l="l" t="t" r="r" b="b"/>
            <a:pathLst>
              <a:path w="3288029" h="768350">
                <a:moveTo>
                  <a:pt x="3226307" y="0"/>
                </a:moveTo>
                <a:lnTo>
                  <a:pt x="2909951" y="104775"/>
                </a:lnTo>
                <a:lnTo>
                  <a:pt x="2591054" y="200660"/>
                </a:lnTo>
                <a:lnTo>
                  <a:pt x="2485643" y="229997"/>
                </a:lnTo>
                <a:lnTo>
                  <a:pt x="2271522" y="287274"/>
                </a:lnTo>
                <a:lnTo>
                  <a:pt x="2059812" y="340487"/>
                </a:lnTo>
                <a:lnTo>
                  <a:pt x="1954656" y="365760"/>
                </a:lnTo>
                <a:lnTo>
                  <a:pt x="1639697" y="436244"/>
                </a:lnTo>
                <a:lnTo>
                  <a:pt x="1330071" y="498855"/>
                </a:lnTo>
                <a:lnTo>
                  <a:pt x="1127378" y="536828"/>
                </a:lnTo>
                <a:lnTo>
                  <a:pt x="829309" y="588517"/>
                </a:lnTo>
                <a:lnTo>
                  <a:pt x="447928" y="646811"/>
                </a:lnTo>
                <a:lnTo>
                  <a:pt x="174751" y="683894"/>
                </a:lnTo>
                <a:lnTo>
                  <a:pt x="0" y="705103"/>
                </a:lnTo>
                <a:lnTo>
                  <a:pt x="9701" y="720494"/>
                </a:lnTo>
                <a:lnTo>
                  <a:pt x="29342" y="751181"/>
                </a:lnTo>
                <a:lnTo>
                  <a:pt x="39115" y="766572"/>
                </a:lnTo>
                <a:lnTo>
                  <a:pt x="66166" y="767349"/>
                </a:lnTo>
                <a:lnTo>
                  <a:pt x="95131" y="767793"/>
                </a:lnTo>
                <a:lnTo>
                  <a:pt x="125954" y="767911"/>
                </a:lnTo>
                <a:lnTo>
                  <a:pt x="192949" y="767195"/>
                </a:lnTo>
                <a:lnTo>
                  <a:pt x="305973" y="763849"/>
                </a:lnTo>
                <a:lnTo>
                  <a:pt x="477701" y="755441"/>
                </a:lnTo>
                <a:lnTo>
                  <a:pt x="773052" y="735284"/>
                </a:lnTo>
                <a:lnTo>
                  <a:pt x="1336019" y="685315"/>
                </a:lnTo>
                <a:lnTo>
                  <a:pt x="2059023" y="606988"/>
                </a:lnTo>
                <a:lnTo>
                  <a:pt x="2689041" y="527362"/>
                </a:lnTo>
                <a:lnTo>
                  <a:pt x="3038251" y="477217"/>
                </a:lnTo>
                <a:lnTo>
                  <a:pt x="3250138" y="443265"/>
                </a:lnTo>
                <a:lnTo>
                  <a:pt x="3288029" y="436752"/>
                </a:lnTo>
                <a:lnTo>
                  <a:pt x="3280235" y="379771"/>
                </a:lnTo>
                <a:lnTo>
                  <a:pt x="3273959" y="334487"/>
                </a:lnTo>
                <a:lnTo>
                  <a:pt x="3264862" y="270500"/>
                </a:lnTo>
                <a:lnTo>
                  <a:pt x="3252759" y="189298"/>
                </a:lnTo>
                <a:lnTo>
                  <a:pt x="3249394" y="166333"/>
                </a:lnTo>
                <a:lnTo>
                  <a:pt x="3245343" y="138048"/>
                </a:lnTo>
                <a:lnTo>
                  <a:pt x="3240328" y="102315"/>
                </a:lnTo>
                <a:lnTo>
                  <a:pt x="3234075" y="57008"/>
                </a:lnTo>
                <a:lnTo>
                  <a:pt x="3226307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248" y="1866900"/>
            <a:ext cx="11277600" cy="4533900"/>
          </a:xfrm>
          <a:custGeom>
            <a:avLst/>
            <a:gdLst/>
            <a:ahLst/>
            <a:cxnLst/>
            <a:rect l="l" t="t" r="r" b="b"/>
            <a:pathLst>
              <a:path w="11277600" h="4533900">
                <a:moveTo>
                  <a:pt x="0" y="0"/>
                </a:moveTo>
                <a:lnTo>
                  <a:pt x="0" y="4533900"/>
                </a:lnTo>
                <a:lnTo>
                  <a:pt x="11277600" y="4533900"/>
                </a:lnTo>
                <a:lnTo>
                  <a:pt x="11277600" y="400050"/>
                </a:lnTo>
                <a:lnTo>
                  <a:pt x="6013450" y="400050"/>
                </a:lnTo>
                <a:lnTo>
                  <a:pt x="5546725" y="398399"/>
                </a:lnTo>
                <a:lnTo>
                  <a:pt x="4648200" y="381000"/>
                </a:lnTo>
                <a:lnTo>
                  <a:pt x="4006850" y="357124"/>
                </a:lnTo>
                <a:lnTo>
                  <a:pt x="3205099" y="314325"/>
                </a:lnTo>
                <a:lnTo>
                  <a:pt x="2471674" y="265049"/>
                </a:lnTo>
                <a:lnTo>
                  <a:pt x="2131949" y="238125"/>
                </a:lnTo>
                <a:lnTo>
                  <a:pt x="1519174" y="180975"/>
                </a:lnTo>
                <a:lnTo>
                  <a:pt x="773112" y="99949"/>
                </a:lnTo>
                <a:lnTo>
                  <a:pt x="403224" y="55499"/>
                </a:lnTo>
                <a:lnTo>
                  <a:pt x="0" y="0"/>
                </a:lnTo>
                <a:close/>
              </a:path>
              <a:path w="11277600" h="4533900">
                <a:moveTo>
                  <a:pt x="11277600" y="1524"/>
                </a:moveTo>
                <a:lnTo>
                  <a:pt x="10510774" y="115824"/>
                </a:lnTo>
                <a:lnTo>
                  <a:pt x="9740900" y="209550"/>
                </a:lnTo>
                <a:lnTo>
                  <a:pt x="9486900" y="234950"/>
                </a:lnTo>
                <a:lnTo>
                  <a:pt x="8974074" y="280924"/>
                </a:lnTo>
                <a:lnTo>
                  <a:pt x="8467725" y="319024"/>
                </a:lnTo>
                <a:lnTo>
                  <a:pt x="8215249" y="334899"/>
                </a:lnTo>
                <a:lnTo>
                  <a:pt x="7465949" y="371475"/>
                </a:lnTo>
                <a:lnTo>
                  <a:pt x="6731000" y="392049"/>
                </a:lnTo>
                <a:lnTo>
                  <a:pt x="6013450" y="400050"/>
                </a:lnTo>
                <a:lnTo>
                  <a:pt x="11277600" y="400050"/>
                </a:lnTo>
                <a:lnTo>
                  <a:pt x="11277600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381750"/>
            <a:ext cx="12192000" cy="476250"/>
          </a:xfrm>
          <a:custGeom>
            <a:avLst/>
            <a:gdLst/>
            <a:ahLst/>
            <a:cxnLst/>
            <a:rect l="l" t="t" r="r" b="b"/>
            <a:pathLst>
              <a:path w="12192000" h="476250">
                <a:moveTo>
                  <a:pt x="0" y="476250"/>
                </a:moveTo>
                <a:lnTo>
                  <a:pt x="12192000" y="476250"/>
                </a:lnTo>
                <a:lnTo>
                  <a:pt x="12192000" y="0"/>
                </a:lnTo>
                <a:lnTo>
                  <a:pt x="0" y="0"/>
                </a:lnTo>
                <a:lnTo>
                  <a:pt x="0" y="4762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471169"/>
            <a:ext cx="476884" cy="5910580"/>
          </a:xfrm>
          <a:custGeom>
            <a:avLst/>
            <a:gdLst/>
            <a:ahLst/>
            <a:cxnLst/>
            <a:rect l="l" t="t" r="r" b="b"/>
            <a:pathLst>
              <a:path w="476884" h="5910580">
                <a:moveTo>
                  <a:pt x="0" y="5910580"/>
                </a:moveTo>
                <a:lnTo>
                  <a:pt x="476377" y="5910580"/>
                </a:lnTo>
                <a:lnTo>
                  <a:pt x="476377" y="0"/>
                </a:lnTo>
                <a:lnTo>
                  <a:pt x="0" y="0"/>
                </a:lnTo>
                <a:lnTo>
                  <a:pt x="0" y="59105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23676" y="1270"/>
            <a:ext cx="1068705" cy="469900"/>
          </a:xfrm>
          <a:custGeom>
            <a:avLst/>
            <a:gdLst/>
            <a:ahLst/>
            <a:cxnLst/>
            <a:rect l="l" t="t" r="r" b="b"/>
            <a:pathLst>
              <a:path w="1068704" h="469900">
                <a:moveTo>
                  <a:pt x="0" y="469899"/>
                </a:moveTo>
                <a:lnTo>
                  <a:pt x="1068324" y="469899"/>
                </a:lnTo>
                <a:lnTo>
                  <a:pt x="1068324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1270"/>
            <a:ext cx="10438130" cy="469900"/>
          </a:xfrm>
          <a:custGeom>
            <a:avLst/>
            <a:gdLst/>
            <a:ahLst/>
            <a:cxnLst/>
            <a:rect l="l" t="t" r="r" b="b"/>
            <a:pathLst>
              <a:path w="10438130" h="469900">
                <a:moveTo>
                  <a:pt x="0" y="469899"/>
                </a:moveTo>
                <a:lnTo>
                  <a:pt x="10437876" y="469899"/>
                </a:lnTo>
                <a:lnTo>
                  <a:pt x="10437876" y="0"/>
                </a:lnTo>
                <a:lnTo>
                  <a:pt x="0" y="0"/>
                </a:lnTo>
                <a:lnTo>
                  <a:pt x="0" y="4698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09272" y="471423"/>
            <a:ext cx="483234" cy="5910580"/>
          </a:xfrm>
          <a:custGeom>
            <a:avLst/>
            <a:gdLst/>
            <a:ahLst/>
            <a:cxnLst/>
            <a:rect l="l" t="t" r="r" b="b"/>
            <a:pathLst>
              <a:path w="483234" h="5910580">
                <a:moveTo>
                  <a:pt x="482726" y="0"/>
                </a:moveTo>
                <a:lnTo>
                  <a:pt x="0" y="0"/>
                </a:lnTo>
                <a:lnTo>
                  <a:pt x="0" y="5910326"/>
                </a:lnTo>
                <a:lnTo>
                  <a:pt x="482726" y="5910326"/>
                </a:lnTo>
                <a:lnTo>
                  <a:pt x="4827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98252" y="0"/>
            <a:ext cx="765048" cy="1208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37876" y="0"/>
            <a:ext cx="685800" cy="1143000"/>
          </a:xfrm>
          <a:custGeom>
            <a:avLst/>
            <a:gdLst/>
            <a:ahLst/>
            <a:cxnLst/>
            <a:rect l="l" t="t" r="r" b="b"/>
            <a:pathLst>
              <a:path w="685800" h="1143000">
                <a:moveTo>
                  <a:pt x="0" y="1143000"/>
                </a:moveTo>
                <a:lnTo>
                  <a:pt x="685800" y="1143000"/>
                </a:lnTo>
                <a:lnTo>
                  <a:pt x="6858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B31166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233932" y="1025144"/>
            <a:ext cx="4404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8 – </a:t>
            </a:r>
            <a:r>
              <a:rPr sz="3600" b="0" spc="-5" dirty="0">
                <a:solidFill>
                  <a:srgbClr val="EBEBEB"/>
                </a:solidFill>
                <a:latin typeface="Times New Roman"/>
                <a:cs typeface="Times New Roman"/>
              </a:rPr>
              <a:t>Connected</a:t>
            </a:r>
            <a:r>
              <a:rPr sz="3600" b="0" spc="-70" dirty="0">
                <a:solidFill>
                  <a:srgbClr val="EBEBEB"/>
                </a:solidFill>
                <a:latin typeface="Times New Roman"/>
                <a:cs typeface="Times New Roman"/>
              </a:rPr>
              <a:t> </a:t>
            </a:r>
            <a:r>
              <a:rPr sz="3600" b="0" dirty="0">
                <a:solidFill>
                  <a:srgbClr val="EBEBEB"/>
                </a:solidFill>
                <a:latin typeface="Times New Roman"/>
                <a:cs typeface="Times New Roman"/>
              </a:rPr>
              <a:t>Example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53300" y="2340864"/>
            <a:ext cx="304800" cy="243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9650" y="4949190"/>
            <a:ext cx="11823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</a:t>
            </a:r>
            <a:r>
              <a:rPr kumimoji="0" sz="14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29328" y="2554223"/>
            <a:ext cx="2417064" cy="2366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14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8388" y="2727960"/>
            <a:ext cx="2417064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2563" y="3873220"/>
            <a:ext cx="734695" cy="635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  <a:tab pos="6216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1	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16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	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53883" y="2514600"/>
            <a:ext cx="38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2965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4944" y="2532888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04661" y="3464433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0261" y="3678783"/>
            <a:ext cx="429895" cy="635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9861" y="4074414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30440" y="2319527"/>
            <a:ext cx="38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3191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0" y="2729483"/>
            <a:ext cx="2417064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72988" y="3357498"/>
            <a:ext cx="427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1559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	8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6809" y="3874744"/>
            <a:ext cx="429895" cy="635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6409" y="427037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97495" y="2516123"/>
            <a:ext cx="38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886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9703" y="2775204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5607" y="3004159"/>
            <a:ext cx="828675" cy="63817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1315" algn="l"/>
                <a:tab pos="617220" algn="l"/>
              </a:tabLst>
              <a:defRPr/>
            </a:pP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	9	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785" marR="0" lvl="0" indent="0" algn="l" defTabSz="457200" rtl="0" eaLnBrk="1" fontAlgn="auto" latinLnBrk="0" hangingPunct="1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None/>
              <a:tabLst>
                <a:tab pos="617220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	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75403" y="3919303"/>
            <a:ext cx="429895" cy="63627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5003" y="431609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6723" y="2561844"/>
            <a:ext cx="381000" cy="304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4012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9703" y="2697479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5607" y="2926562"/>
            <a:ext cx="473709" cy="63881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1315" algn="l"/>
              </a:tabLst>
              <a:defRPr/>
            </a:pPr>
            <a:r>
              <a:rPr kumimoji="0" sz="14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	9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7785" marR="0" lvl="0" indent="0" algn="l" defTabSz="457200" rtl="0" eaLnBrk="1" fontAlgn="auto" latinLnBrk="0" hangingPunct="1">
              <a:lnSpc>
                <a:spcPct val="100000"/>
              </a:lnSpc>
              <a:spcBef>
                <a:spcPts val="7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0634" y="3323970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5403" y="3842994"/>
            <a:ext cx="429895" cy="635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5003" y="423862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6723" y="2484120"/>
            <a:ext cx="381000" cy="304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5446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4944" y="2895600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09842" y="3216910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6566" y="3523234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5875" y="3521709"/>
            <a:ext cx="2235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0261" y="4040098"/>
            <a:ext cx="429895" cy="63627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9861" y="4436490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30440" y="2682239"/>
            <a:ext cx="38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947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8388" y="3003804"/>
            <a:ext cx="2417064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28740" y="3233394"/>
            <a:ext cx="427990" cy="63817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0" marR="5080" lvl="0" indent="0" algn="r" defTabSz="4572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2563" y="4149318"/>
            <a:ext cx="429895" cy="635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22163" y="4544948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53883" y="2790444"/>
            <a:ext cx="381000" cy="3047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003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6467" y="2866644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08090" y="3494659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1785" y="4012158"/>
            <a:ext cx="429895" cy="635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1766" y="4407789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31964" y="2653283"/>
            <a:ext cx="38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3866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9703" y="2865120"/>
            <a:ext cx="2418588" cy="2112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5403" y="4010126"/>
            <a:ext cx="429895" cy="6356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>
                <a:tab pos="316865" algn="l"/>
              </a:tabLst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	1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5003" y="440626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16723" y="2651760"/>
            <a:ext cx="38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63274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7217</Words>
  <Application>Microsoft Office PowerPoint</Application>
  <PresentationFormat>Widescreen</PresentationFormat>
  <Paragraphs>1031</Paragraphs>
  <Slides>146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146</vt:i4>
      </vt:variant>
    </vt:vector>
  </HeadingPairs>
  <TitlesOfParts>
    <vt:vector size="158" baseType="lpstr">
      <vt:lpstr>Arial</vt:lpstr>
      <vt:lpstr>Calibri</vt:lpstr>
      <vt:lpstr>Calibri Light</vt:lpstr>
      <vt:lpstr>Century Gothic</vt:lpstr>
      <vt:lpstr>Georgia</vt:lpstr>
      <vt:lpstr>Symbol</vt:lpstr>
      <vt:lpstr>Times New Roman</vt:lpstr>
      <vt:lpstr>Trebuchet MS</vt:lpstr>
      <vt:lpstr>Wingdings</vt:lpstr>
      <vt:lpstr>Wingdings 3</vt:lpstr>
      <vt:lpstr>Office Theme</vt:lpstr>
      <vt:lpstr>Ion Boardroom</vt:lpstr>
      <vt:lpstr>Some basics</vt:lpstr>
      <vt:lpstr>PowerPoint Presentation</vt:lpstr>
      <vt:lpstr>PowerPoint Presentation</vt:lpstr>
      <vt:lpstr>Program to draw a circle</vt:lpstr>
      <vt:lpstr>Module 2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 of graphics.h </vt:lpstr>
      <vt:lpstr>PowerPoint Presentation</vt:lpstr>
      <vt:lpstr>PowerPoint Presentation</vt:lpstr>
      <vt:lpstr>PowerPoint Presentation</vt:lpstr>
      <vt:lpstr>PowerPoint Presentation</vt:lpstr>
      <vt:lpstr> Transformations are a fundamental part of  the computer graphics. Transformations are  the movement of the object in Cartesian  plane .</vt:lpstr>
      <vt:lpstr>PowerPoint Presentation</vt:lpstr>
      <vt:lpstr> Transformation are</vt:lpstr>
      <vt:lpstr>PowerPoint Presentation</vt:lpstr>
      <vt:lpstr>  Translation:-</vt:lpstr>
      <vt:lpstr>Shearing:-</vt:lpstr>
      <vt:lpstr>PowerPoint Presentation</vt:lpstr>
      <vt:lpstr>PowerPoint Presentation</vt:lpstr>
      <vt:lpstr> x</vt:lpstr>
      <vt:lpstr> Moving of object is called  t r a n s l  a  t  I   o  n</vt:lpstr>
      <vt:lpstr>x’=x+ tx , y’=y+ ty , z’=z+ tz</vt:lpstr>
      <vt:lpstr>where an object is to be rotated about an axis that is  parallel to one of the coordinate axis, we can  obtain the desired rotation with the following  transformation sequence.</vt:lpstr>
      <vt:lpstr>Z-axis rotation is same as the origin about in 2D  for which we have the derived matrices already.</vt:lpstr>
      <vt:lpstr> Obtain rotations around other axes   cyclic permutation of coordinate</vt:lpstr>
      <vt:lpstr>the equation for X-axis rotaion  x’ = x y’ = y cosθ – z sinθ  z’ = y sinθ + z cosθ</vt:lpstr>
      <vt:lpstr>PowerPoint Presentation</vt:lpstr>
      <vt:lpstr>Pitch :- rotation Yaw:- rotation  around the side to around the verti-  side (about x-axis) cal axis(y-axis)</vt:lpstr>
      <vt:lpstr>PowerPoint Presentation</vt:lpstr>
      <vt:lpstr>PowerPoint Presentation</vt:lpstr>
      <vt:lpstr>PowerPoint Presentation</vt:lpstr>
      <vt:lpstr>PowerPoint Presentation</vt:lpstr>
      <vt:lpstr> The matrix for reflection about  y-axis:-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Contents</vt:lpstr>
      <vt:lpstr>Polygon &amp; Curve</vt:lpstr>
      <vt:lpstr>Topic Covered</vt:lpstr>
      <vt:lpstr>What is a Polygon….?</vt:lpstr>
      <vt:lpstr>Types Of Polygon</vt:lpstr>
      <vt:lpstr>CONVEX</vt:lpstr>
      <vt:lpstr>PowerPoint Presentation</vt:lpstr>
      <vt:lpstr>Inside – Outside Test</vt:lpstr>
      <vt:lpstr>Even – Odd Test</vt:lpstr>
      <vt:lpstr>Even – Odd Test: Special Case Handling</vt:lpstr>
      <vt:lpstr>Counts one</vt:lpstr>
      <vt:lpstr>Winding Number Method</vt:lpstr>
      <vt:lpstr>Example</vt:lpstr>
      <vt:lpstr>Polygon Filling</vt:lpstr>
      <vt:lpstr>Boundary Fill Method</vt:lpstr>
      <vt:lpstr>PowerPoint Presentation</vt:lpstr>
      <vt:lpstr>4-Connected and 8-Connected Seed</vt:lpstr>
      <vt:lpstr>PowerPoint Presentation</vt:lpstr>
      <vt:lpstr>4 – Connected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8 – Connected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Algorithm: 4 Connected</vt:lpstr>
      <vt:lpstr>Flood Fill Method</vt:lpstr>
      <vt:lpstr>Algorithm:</vt:lpstr>
      <vt:lpstr>Flood Fill Method: Working</vt:lpstr>
      <vt:lpstr>Filling Irregular Boundaries</vt:lpstr>
      <vt:lpstr>PowerPoint Presentation</vt:lpstr>
      <vt:lpstr>Scan - Line Fill Method</vt:lpstr>
      <vt:lpstr>Scan - Line Example</vt:lpstr>
      <vt:lpstr>Scan - Line Base Approach</vt:lpstr>
      <vt:lpstr>Scan - Line Draw Polygon</vt:lpstr>
      <vt:lpstr>Scan - Line Filling Process</vt:lpstr>
      <vt:lpstr>Scan - Line Filling Process</vt:lpstr>
      <vt:lpstr>PowerPoint Presentation</vt:lpstr>
      <vt:lpstr>Scan - Line Filling Process</vt:lpstr>
      <vt:lpstr>Scan - Line Filling Process</vt:lpstr>
      <vt:lpstr>Scan - Line Filling Process</vt:lpstr>
      <vt:lpstr>Scan - Line Filling Process</vt:lpstr>
      <vt:lpstr>Scan - Line Filling Process</vt:lpstr>
      <vt:lpstr>Example</vt:lpstr>
      <vt:lpstr>Steps</vt:lpstr>
      <vt:lpstr>Algorithm</vt:lpstr>
      <vt:lpstr>2. Global Edge Table: GET</vt:lpstr>
      <vt:lpstr>PowerPoint Presentation</vt:lpstr>
      <vt:lpstr>PowerPoint Presentation</vt:lpstr>
      <vt:lpstr>5. Initializing the Active Edge Table</vt:lpstr>
      <vt:lpstr>PowerPoint Presentation</vt:lpstr>
      <vt:lpstr>Filling the Polygon</vt:lpstr>
      <vt:lpstr>PowerPoint Presentation</vt:lpstr>
      <vt:lpstr>Scan Line 10</vt:lpstr>
      <vt:lpstr>PowerPoint Presentation</vt:lpstr>
      <vt:lpstr>Scan Line 11</vt:lpstr>
      <vt:lpstr>PowerPoint Presentation</vt:lpstr>
      <vt:lpstr>PowerPoint Presentation</vt:lpstr>
      <vt:lpstr>Scan Line 15</vt:lpstr>
      <vt:lpstr>PowerPoint Presentation</vt:lpstr>
      <vt:lpstr>Scan Line 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Scan - Line Alogorithm</vt:lpstr>
      <vt:lpstr>Curve Representation &amp; Visualization-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</dc:title>
  <dc:creator>admin</dc:creator>
  <cp:lastModifiedBy>khushi.patel22@outlook.com</cp:lastModifiedBy>
  <cp:revision>45</cp:revision>
  <dcterms:created xsi:type="dcterms:W3CDTF">2019-09-07T05:24:09Z</dcterms:created>
  <dcterms:modified xsi:type="dcterms:W3CDTF">2022-09-17T05:37:32Z</dcterms:modified>
</cp:coreProperties>
</file>